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2" r:id="rId5"/>
    <p:sldMasterId id="2147483684" r:id="rId6"/>
    <p:sldMasterId id="2147483696" r:id="rId7"/>
  </p:sldMasterIdLst>
  <p:sldIdLst>
    <p:sldId id="256" r:id="rId8"/>
    <p:sldId id="257" r:id="rId9"/>
    <p:sldId id="258" r:id="rId10"/>
    <p:sldId id="278" r:id="rId11"/>
    <p:sldId id="271" r:id="rId12"/>
    <p:sldId id="262" r:id="rId13"/>
    <p:sldId id="272" r:id="rId14"/>
    <p:sldId id="273" r:id="rId15"/>
    <p:sldId id="274" r:id="rId16"/>
    <p:sldId id="266" r:id="rId17"/>
    <p:sldId id="280" r:id="rId18"/>
    <p:sldId id="268" r:id="rId19"/>
    <p:sldId id="269" r:id="rId20"/>
    <p:sldId id="275" r:id="rId21"/>
    <p:sldId id="277" r:id="rId22"/>
    <p:sldId id="270" r:id="rId23"/>
    <p:sldId id="259" r:id="rId24"/>
    <p:sldId id="260" r:id="rId25"/>
    <p:sldId id="261" r:id="rId26"/>
    <p:sldId id="279" r:id="rId27"/>
    <p:sldId id="263" r:id="rId28"/>
    <p:sldId id="276"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77FBF7-F765-44DF-A0E8-C3E88B55D2D4}">
          <p14:sldIdLst>
            <p14:sldId id="256"/>
            <p14:sldId id="257"/>
            <p14:sldId id="258"/>
            <p14:sldId id="278"/>
            <p14:sldId id="271"/>
            <p14:sldId id="262"/>
            <p14:sldId id="272"/>
            <p14:sldId id="273"/>
            <p14:sldId id="274"/>
            <p14:sldId id="266"/>
            <p14:sldId id="280"/>
            <p14:sldId id="268"/>
            <p14:sldId id="269"/>
            <p14:sldId id="275"/>
            <p14:sldId id="277"/>
            <p14:sldId id="270"/>
            <p14:sldId id="259"/>
            <p14:sldId id="260"/>
            <p14:sldId id="261"/>
            <p14:sldId id="279"/>
            <p14:sldId id="263"/>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516AC-4C99-420D-A3AD-8D314D7CE9B4}" v="201" dt="2025-05-20T09:20:04.432"/>
    <p1510:client id="{101D421C-CEDB-3045-6833-370008E5043A}" v="51" dt="2025-05-20T04:47:30.013"/>
    <p1510:client id="{27140924-43B7-9E6F-E66D-3D632EF6BA77}" v="534" dt="2025-05-20T09:18:03.741"/>
    <p1510:client id="{516175FD-33FF-48D6-ADF5-587C10ABD4AB}" v="22" dt="2025-05-21T05:03:50.035"/>
    <p1510:client id="{5DB18080-FAF2-525F-F183-426B0A0749F4}" v="72" dt="2025-05-21T04:09:53.889"/>
    <p1510:client id="{741A4733-6914-4E21-ADF2-E0D7DB0D9061}" v="1" dt="2025-05-20T14:47:03.702"/>
    <p1510:client id="{7D110470-58E6-4B4F-A929-87C1F233298A}" v="14" dt="2025-05-20T14:42:50.752"/>
    <p1510:client id="{8720748B-EF78-1F3E-66C9-70073C23E990}" v="4" dt="2025-05-20T09:19:11.438"/>
    <p1510:client id="{9A60AE42-C87D-A4F7-E5E4-5A3810018648}" v="10" dt="2025-05-21T02:50:21.897"/>
    <p1510:client id="{9B0FC077-D56C-26FB-9020-123FB33CE8F5}" v="13" dt="2025-05-21T03:14:53.594"/>
    <p1510:client id="{B07C64C9-9DA1-9B19-40AB-2D4FE23AA774}" v="32" dt="2025-05-20T16:50:20.924"/>
    <p1510:client id="{D3A71A77-897C-4C3F-B856-31BB781D0F63}" v="60" dt="2025-05-21T04:02:33.301"/>
    <p1510:client id="{D9666EE2-3888-480E-8B08-2EA2D98279A4}" v="21" dt="2025-05-21T03:28:39.889"/>
    <p1510:client id="{E28582F3-3862-BCE3-F920-AE1ADED2E2FD}" v="52" dt="2025-05-20T08:38:08.613"/>
    <p1510:client id="{ED296DAC-9677-12FB-F73B-D6417543F172}" v="26" dt="2025-05-19T13:09:36.084"/>
    <p1510:client id="{EEF77DB2-1F98-4643-A147-6C45365C2250}" v="531" dt="2025-05-20T14:38:25.53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沢田　迅" userId="S::s24g1068gp@s.chibakoudai.jp::43a81b32-b3dd-4317-8c17-c26dae8db8ae" providerId="AD" clId="Web-{0BF516AC-4C99-420D-A3AD-8D314D7CE9B4}"/>
    <pc:docChg chg="addSld delSld modSld addMainMaster modMainMaster modSection">
      <pc:chgData name="沢田　迅" userId="S::s24g1068gp@s.chibakoudai.jp::43a81b32-b3dd-4317-8c17-c26dae8db8ae" providerId="AD" clId="Web-{0BF516AC-4C99-420D-A3AD-8D314D7CE9B4}" dt="2025-05-20T09:20:02.776" v="110" actId="20577"/>
      <pc:docMkLst>
        <pc:docMk/>
      </pc:docMkLst>
      <pc:sldChg chg="modSp">
        <pc:chgData name="沢田　迅" userId="S::s24g1068gp@s.chibakoudai.jp::43a81b32-b3dd-4317-8c17-c26dae8db8ae" providerId="AD" clId="Web-{0BF516AC-4C99-420D-A3AD-8D314D7CE9B4}" dt="2025-05-20T08:35:53.724" v="99" actId="14100"/>
        <pc:sldMkLst>
          <pc:docMk/>
          <pc:sldMk cId="3007475130" sldId="257"/>
        </pc:sldMkLst>
        <pc:spChg chg="mod">
          <ac:chgData name="沢田　迅" userId="S::s24g1068gp@s.chibakoudai.jp::43a81b32-b3dd-4317-8c17-c26dae8db8ae" providerId="AD" clId="Web-{0BF516AC-4C99-420D-A3AD-8D314D7CE9B4}" dt="2025-05-20T08:31:49.625" v="91" actId="20577"/>
          <ac:spMkLst>
            <pc:docMk/>
            <pc:sldMk cId="3007475130" sldId="257"/>
            <ac:spMk id="7" creationId="{3F74408A-622F-F35A-CA5A-5FBB6BDC7E3A}"/>
          </ac:spMkLst>
        </pc:spChg>
        <pc:spChg chg="mod">
          <ac:chgData name="沢田　迅" userId="S::s24g1068gp@s.chibakoudai.jp::43a81b32-b3dd-4317-8c17-c26dae8db8ae" providerId="AD" clId="Web-{0BF516AC-4C99-420D-A3AD-8D314D7CE9B4}" dt="2025-05-20T08:35:53.724" v="99" actId="14100"/>
          <ac:spMkLst>
            <pc:docMk/>
            <pc:sldMk cId="3007475130" sldId="257"/>
            <ac:spMk id="9" creationId="{D1B6DB0E-7535-7A87-7BE6-B154EBF418E8}"/>
          </ac:spMkLst>
        </pc:spChg>
        <pc:spChg chg="mod">
          <ac:chgData name="沢田　迅" userId="S::s24g1068gp@s.chibakoudai.jp::43a81b32-b3dd-4317-8c17-c26dae8db8ae" providerId="AD" clId="Web-{0BF516AC-4C99-420D-A3AD-8D314D7CE9B4}" dt="2025-05-20T08:31:44.344" v="89" actId="1076"/>
          <ac:spMkLst>
            <pc:docMk/>
            <pc:sldMk cId="3007475130" sldId="257"/>
            <ac:spMk id="15" creationId="{FF7948CE-C5A4-EF18-6FC6-6CDECD736F03}"/>
          </ac:spMkLst>
        </pc:spChg>
      </pc:sldChg>
      <pc:sldChg chg="modSp">
        <pc:chgData name="沢田　迅" userId="S::s24g1068gp@s.chibakoudai.jp::43a81b32-b3dd-4317-8c17-c26dae8db8ae" providerId="AD" clId="Web-{0BF516AC-4C99-420D-A3AD-8D314D7CE9B4}" dt="2025-05-20T09:20:02.776" v="110" actId="20577"/>
        <pc:sldMkLst>
          <pc:docMk/>
          <pc:sldMk cId="2280183386" sldId="259"/>
        </pc:sldMkLst>
        <pc:spChg chg="mod">
          <ac:chgData name="沢田　迅" userId="S::s24g1068gp@s.chibakoudai.jp::43a81b32-b3dd-4317-8c17-c26dae8db8ae" providerId="AD" clId="Web-{0BF516AC-4C99-420D-A3AD-8D314D7CE9B4}" dt="2025-05-20T09:20:02.776" v="110" actId="20577"/>
          <ac:spMkLst>
            <pc:docMk/>
            <pc:sldMk cId="2280183386" sldId="259"/>
            <ac:spMk id="10" creationId="{5926AB2B-F523-5FB2-F65B-CE0EB0EA4705}"/>
          </ac:spMkLst>
        </pc:spChg>
      </pc:sldChg>
      <pc:sldChg chg="modSp">
        <pc:chgData name="沢田　迅" userId="S::s24g1068gp@s.chibakoudai.jp::43a81b32-b3dd-4317-8c17-c26dae8db8ae" providerId="AD" clId="Web-{0BF516AC-4C99-420D-A3AD-8D314D7CE9B4}" dt="2025-05-20T09:05:12.243" v="106" actId="14100"/>
        <pc:sldMkLst>
          <pc:docMk/>
          <pc:sldMk cId="2894461742" sldId="260"/>
        </pc:sldMkLst>
        <pc:spChg chg="mod">
          <ac:chgData name="沢田　迅" userId="S::s24g1068gp@s.chibakoudai.jp::43a81b32-b3dd-4317-8c17-c26dae8db8ae" providerId="AD" clId="Web-{0BF516AC-4C99-420D-A3AD-8D314D7CE9B4}" dt="2025-05-20T09:05:12.243" v="106" actId="14100"/>
          <ac:spMkLst>
            <pc:docMk/>
            <pc:sldMk cId="2894461742" sldId="260"/>
            <ac:spMk id="7" creationId="{4F1E0583-7048-4841-8175-9E5EE3EB13F7}"/>
          </ac:spMkLst>
        </pc:spChg>
      </pc:sldChg>
      <pc:sldChg chg="modSp">
        <pc:chgData name="沢田　迅" userId="S::s24g1068gp@s.chibakoudai.jp::43a81b32-b3dd-4317-8c17-c26dae8db8ae" providerId="AD" clId="Web-{0BF516AC-4C99-420D-A3AD-8D314D7CE9B4}" dt="2025-05-20T07:58:51.618" v="46" actId="20577"/>
        <pc:sldMkLst>
          <pc:docMk/>
          <pc:sldMk cId="3956451472" sldId="261"/>
        </pc:sldMkLst>
        <pc:spChg chg="mod">
          <ac:chgData name="沢田　迅" userId="S::s24g1068gp@s.chibakoudai.jp::43a81b32-b3dd-4317-8c17-c26dae8db8ae" providerId="AD" clId="Web-{0BF516AC-4C99-420D-A3AD-8D314D7CE9B4}" dt="2025-05-20T07:56:50.131" v="5" actId="20577"/>
          <ac:spMkLst>
            <pc:docMk/>
            <pc:sldMk cId="3956451472" sldId="261"/>
            <ac:spMk id="10" creationId="{C07F3957-6FDD-D6E9-A5C4-5677BE4F314C}"/>
          </ac:spMkLst>
        </pc:spChg>
        <pc:spChg chg="mod">
          <ac:chgData name="沢田　迅" userId="S::s24g1068gp@s.chibakoudai.jp::43a81b32-b3dd-4317-8c17-c26dae8db8ae" providerId="AD" clId="Web-{0BF516AC-4C99-420D-A3AD-8D314D7CE9B4}" dt="2025-05-20T07:58:51.618" v="46" actId="20577"/>
          <ac:spMkLst>
            <pc:docMk/>
            <pc:sldMk cId="3956451472" sldId="261"/>
            <ac:spMk id="12" creationId="{E8897AC6-C1BC-09BA-BFD6-909C07C87D57}"/>
          </ac:spMkLst>
        </pc:spChg>
      </pc:sldChg>
      <pc:sldChg chg="add">
        <pc:chgData name="沢田　迅" userId="S::s24g1068gp@s.chibakoudai.jp::43a81b32-b3dd-4317-8c17-c26dae8db8ae" providerId="AD" clId="Web-{0BF516AC-4C99-420D-A3AD-8D314D7CE9B4}" dt="2025-05-20T08:06:24.064" v="51"/>
        <pc:sldMkLst>
          <pc:docMk/>
          <pc:sldMk cId="3719677797" sldId="262"/>
        </pc:sldMkLst>
      </pc:sldChg>
      <pc:sldChg chg="add del">
        <pc:chgData name="沢田　迅" userId="S::s24g1068gp@s.chibakoudai.jp::43a81b32-b3dd-4317-8c17-c26dae8db8ae" providerId="AD" clId="Web-{0BF516AC-4C99-420D-A3AD-8D314D7CE9B4}" dt="2025-05-20T08:56:28.857" v="100"/>
        <pc:sldMkLst>
          <pc:docMk/>
          <pc:sldMk cId="16212972" sldId="263"/>
        </pc:sldMkLst>
      </pc:sldChg>
      <pc:sldChg chg="add">
        <pc:chgData name="沢田　迅" userId="S::s24g1068gp@s.chibakoudai.jp::43a81b32-b3dd-4317-8c17-c26dae8db8ae" providerId="AD" clId="Web-{0BF516AC-4C99-420D-A3AD-8D314D7CE9B4}" dt="2025-05-20T08:04:05.843" v="47"/>
        <pc:sldMkLst>
          <pc:docMk/>
          <pc:sldMk cId="1018648014" sldId="268"/>
        </pc:sldMkLst>
      </pc:sldChg>
      <pc:sldChg chg="add">
        <pc:chgData name="沢田　迅" userId="S::s24g1068gp@s.chibakoudai.jp::43a81b32-b3dd-4317-8c17-c26dae8db8ae" providerId="AD" clId="Web-{0BF516AC-4C99-420D-A3AD-8D314D7CE9B4}" dt="2025-05-20T08:04:24.327" v="48"/>
        <pc:sldMkLst>
          <pc:docMk/>
          <pc:sldMk cId="1911418281" sldId="269"/>
        </pc:sldMkLst>
      </pc:sldChg>
      <pc:sldChg chg="new del">
        <pc:chgData name="沢田　迅" userId="S::s24g1068gp@s.chibakoudai.jp::43a81b32-b3dd-4317-8c17-c26dae8db8ae" providerId="AD" clId="Web-{0BF516AC-4C99-420D-A3AD-8D314D7CE9B4}" dt="2025-05-20T07:51:46.281" v="1"/>
        <pc:sldMkLst>
          <pc:docMk/>
          <pc:sldMk cId="3833413128" sldId="269"/>
        </pc:sldMkLst>
      </pc:sldChg>
      <pc:sldChg chg="add">
        <pc:chgData name="沢田　迅" userId="S::s24g1068gp@s.chibakoudai.jp::43a81b32-b3dd-4317-8c17-c26dae8db8ae" providerId="AD" clId="Web-{0BF516AC-4C99-420D-A3AD-8D314D7CE9B4}" dt="2025-05-20T08:04:42.547" v="49"/>
        <pc:sldMkLst>
          <pc:docMk/>
          <pc:sldMk cId="272614830" sldId="270"/>
        </pc:sldMkLst>
      </pc:sldChg>
      <pc:sldChg chg="add">
        <pc:chgData name="沢田　迅" userId="S::s24g1068gp@s.chibakoudai.jp::43a81b32-b3dd-4317-8c17-c26dae8db8ae" providerId="AD" clId="Web-{0BF516AC-4C99-420D-A3AD-8D314D7CE9B4}" dt="2025-05-20T07:54:40.285" v="2"/>
        <pc:sldMkLst>
          <pc:docMk/>
          <pc:sldMk cId="969021403" sldId="270"/>
        </pc:sldMkLst>
      </pc:sldChg>
      <pc:sldChg chg="add">
        <pc:chgData name="沢田　迅" userId="S::s24g1068gp@s.chibakoudai.jp::43a81b32-b3dd-4317-8c17-c26dae8db8ae" providerId="AD" clId="Web-{0BF516AC-4C99-420D-A3AD-8D314D7CE9B4}" dt="2025-05-20T08:06:07.345" v="50"/>
        <pc:sldMkLst>
          <pc:docMk/>
          <pc:sldMk cId="2392854209" sldId="271"/>
        </pc:sldMkLst>
      </pc:sldChg>
      <pc:sldChg chg="add">
        <pc:chgData name="沢田　迅" userId="S::s24g1068gp@s.chibakoudai.jp::43a81b32-b3dd-4317-8c17-c26dae8db8ae" providerId="AD" clId="Web-{0BF516AC-4C99-420D-A3AD-8D314D7CE9B4}" dt="2025-05-20T08:06:45.127" v="52"/>
        <pc:sldMkLst>
          <pc:docMk/>
          <pc:sldMk cId="1664364381" sldId="272"/>
        </pc:sldMkLst>
      </pc:sldChg>
      <pc:sldChg chg="add">
        <pc:chgData name="沢田　迅" userId="S::s24g1068gp@s.chibakoudai.jp::43a81b32-b3dd-4317-8c17-c26dae8db8ae" providerId="AD" clId="Web-{0BF516AC-4C99-420D-A3AD-8D314D7CE9B4}" dt="2025-05-20T08:06:59.081" v="53"/>
        <pc:sldMkLst>
          <pc:docMk/>
          <pc:sldMk cId="3299978462" sldId="273"/>
        </pc:sldMkLst>
      </pc:sldChg>
      <pc:sldChg chg="add">
        <pc:chgData name="沢田　迅" userId="S::s24g1068gp@s.chibakoudai.jp::43a81b32-b3dd-4317-8c17-c26dae8db8ae" providerId="AD" clId="Web-{0BF516AC-4C99-420D-A3AD-8D314D7CE9B4}" dt="2025-05-20T08:07:13.160" v="54"/>
        <pc:sldMkLst>
          <pc:docMk/>
          <pc:sldMk cId="892233207" sldId="274"/>
        </pc:sldMkLst>
      </pc:sldChg>
      <pc:sldChg chg="add">
        <pc:chgData name="沢田　迅" userId="S::s24g1068gp@s.chibakoudai.jp::43a81b32-b3dd-4317-8c17-c26dae8db8ae" providerId="AD" clId="Web-{0BF516AC-4C99-420D-A3AD-8D314D7CE9B4}" dt="2025-05-20T08:09:38.506" v="55"/>
        <pc:sldMkLst>
          <pc:docMk/>
          <pc:sldMk cId="4070346504" sldId="275"/>
        </pc:sldMkLst>
      </pc:sldChg>
      <pc:sldChg chg="add">
        <pc:chgData name="沢田　迅" userId="S::s24g1068gp@s.chibakoudai.jp::43a81b32-b3dd-4317-8c17-c26dae8db8ae" providerId="AD" clId="Web-{0BF516AC-4C99-420D-A3AD-8D314D7CE9B4}" dt="2025-05-20T08:12:16.868" v="56"/>
        <pc:sldMkLst>
          <pc:docMk/>
          <pc:sldMk cId="961978698" sldId="277"/>
        </pc:sldMkLst>
      </pc:sldChg>
      <pc:sldMasterChg chg="add addSldLayout">
        <pc:chgData name="沢田　迅" userId="S::s24g1068gp@s.chibakoudai.jp::43a81b32-b3dd-4317-8c17-c26dae8db8ae" providerId="AD" clId="Web-{0BF516AC-4C99-420D-A3AD-8D314D7CE9B4}" dt="2025-05-20T08:12:16.868" v="56"/>
        <pc:sldMasterMkLst>
          <pc:docMk/>
          <pc:sldMasterMk cId="1706559881" sldId="2147483648"/>
        </pc:sldMasterMkLst>
        <pc:sldLayoutChg chg="add">
          <pc:chgData name="沢田　迅" userId="S::s24g1068gp@s.chibakoudai.jp::43a81b32-b3dd-4317-8c17-c26dae8db8ae" providerId="AD" clId="Web-{0BF516AC-4C99-420D-A3AD-8D314D7CE9B4}" dt="2025-05-20T08:12:16.868" v="56"/>
          <pc:sldLayoutMkLst>
            <pc:docMk/>
            <pc:sldMasterMk cId="1706559881" sldId="2147483648"/>
            <pc:sldLayoutMk cId="860646237" sldId="2147483649"/>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2836584821" sldId="2147483650"/>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2094555385" sldId="2147483651"/>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2794604831" sldId="2147483652"/>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1579917489" sldId="2147483653"/>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214234377" sldId="2147483654"/>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3482785135" sldId="2147483655"/>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1827044378" sldId="2147483656"/>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3130565458" sldId="2147483657"/>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2978966889" sldId="2147483658"/>
          </pc:sldLayoutMkLst>
        </pc:sldLayoutChg>
        <pc:sldLayoutChg chg="add">
          <pc:chgData name="沢田　迅" userId="S::s24g1068gp@s.chibakoudai.jp::43a81b32-b3dd-4317-8c17-c26dae8db8ae" providerId="AD" clId="Web-{0BF516AC-4C99-420D-A3AD-8D314D7CE9B4}" dt="2025-05-20T08:12:16.868" v="56"/>
          <pc:sldLayoutMkLst>
            <pc:docMk/>
            <pc:sldMasterMk cId="1706559881" sldId="2147483648"/>
            <pc:sldLayoutMk cId="4080258839" sldId="2147483659"/>
          </pc:sldLayoutMkLst>
        </pc:sldLayoutChg>
      </pc:sldMasterChg>
      <pc:sldMasterChg chg="replId modSldLayout">
        <pc:chgData name="沢田　迅" userId="S::s24g1068gp@s.chibakoudai.jp::43a81b32-b3dd-4317-8c17-c26dae8db8ae" providerId="AD" clId="Web-{0BF516AC-4C99-420D-A3AD-8D314D7CE9B4}" dt="2025-05-20T08:04:05.843" v="47"/>
        <pc:sldMasterMkLst>
          <pc:docMk/>
          <pc:sldMasterMk cId="3479602361" sldId="2147483660"/>
        </pc:sldMasterMkLst>
        <pc:sldLayoutChg chg="replId">
          <pc:chgData name="沢田　迅" userId="S::s24g1068gp@s.chibakoudai.jp::43a81b32-b3dd-4317-8c17-c26dae8db8ae" providerId="AD" clId="Web-{0BF516AC-4C99-420D-A3AD-8D314D7CE9B4}" dt="2025-05-20T08:04:05.843" v="47"/>
          <pc:sldLayoutMkLst>
            <pc:docMk/>
            <pc:sldMasterMk cId="3479602361" sldId="2147483660"/>
            <pc:sldLayoutMk cId="2013101818" sldId="2147483661"/>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3082144907" sldId="2147483662"/>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3560496473" sldId="2147483663"/>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3101248644" sldId="2147483664"/>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1819467568" sldId="2147483665"/>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66414859" sldId="2147483666"/>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3481904032" sldId="2147483667"/>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1700945227" sldId="2147483668"/>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1017294632" sldId="2147483669"/>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2747078863" sldId="2147483670"/>
          </pc:sldLayoutMkLst>
        </pc:sldLayoutChg>
        <pc:sldLayoutChg chg="replId">
          <pc:chgData name="沢田　迅" userId="S::s24g1068gp@s.chibakoudai.jp::43a81b32-b3dd-4317-8c17-c26dae8db8ae" providerId="AD" clId="Web-{0BF516AC-4C99-420D-A3AD-8D314D7CE9B4}" dt="2025-05-20T08:04:05.843" v="47"/>
          <pc:sldLayoutMkLst>
            <pc:docMk/>
            <pc:sldMasterMk cId="3479602361" sldId="2147483660"/>
            <pc:sldLayoutMk cId="2683215499" sldId="2147483671"/>
          </pc:sldLayoutMkLst>
        </pc:sldLayoutChg>
      </pc:sldMasterChg>
      <pc:sldMasterChg chg="add replId addSldLayout modSldLayout">
        <pc:chgData name="沢田　迅" userId="S::s24g1068gp@s.chibakoudai.jp::43a81b32-b3dd-4317-8c17-c26dae8db8ae" providerId="AD" clId="Web-{0BF516AC-4C99-420D-A3AD-8D314D7CE9B4}" dt="2025-05-20T08:06:07.345" v="50"/>
        <pc:sldMasterMkLst>
          <pc:docMk/>
          <pc:sldMasterMk cId="3995274692" sldId="2147483672"/>
        </pc:sldMasterMkLst>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739719217" sldId="2147483673"/>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4170837040" sldId="2147483674"/>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3829207985" sldId="2147483675"/>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2744719646" sldId="2147483676"/>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3496234779" sldId="2147483677"/>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879836441" sldId="2147483678"/>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3366814557" sldId="2147483679"/>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4173928730" sldId="2147483680"/>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2823153337" sldId="2147483681"/>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2800513646" sldId="2147483682"/>
          </pc:sldLayoutMkLst>
        </pc:sldLayoutChg>
        <pc:sldLayoutChg chg="add replId">
          <pc:chgData name="沢田　迅" userId="S::s24g1068gp@s.chibakoudai.jp::43a81b32-b3dd-4317-8c17-c26dae8db8ae" providerId="AD" clId="Web-{0BF516AC-4C99-420D-A3AD-8D314D7CE9B4}" dt="2025-05-20T08:06:07.345" v="50"/>
          <pc:sldLayoutMkLst>
            <pc:docMk/>
            <pc:sldMasterMk cId="3995274692" sldId="2147483672"/>
            <pc:sldLayoutMk cId="90932712" sldId="2147483683"/>
          </pc:sldLayoutMkLst>
        </pc:sldLayoutChg>
      </pc:sldMasterChg>
      <pc:sldMasterChg chg="add replId addSldLayout modSldLayout">
        <pc:chgData name="沢田　迅" userId="S::s24g1068gp@s.chibakoudai.jp::43a81b32-b3dd-4317-8c17-c26dae8db8ae" providerId="AD" clId="Web-{0BF516AC-4C99-420D-A3AD-8D314D7CE9B4}" dt="2025-05-20T08:12:16.868" v="56"/>
        <pc:sldMasterMkLst>
          <pc:docMk/>
          <pc:sldMasterMk cId="2466327546" sldId="2147483684"/>
        </pc:sldMasterMkLst>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1526573379" sldId="2147483685"/>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3182248288" sldId="2147483686"/>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1589735185" sldId="2147483687"/>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3766281493" sldId="2147483688"/>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3401111883" sldId="2147483689"/>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347289822" sldId="2147483690"/>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767339918" sldId="2147483691"/>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2522716419" sldId="2147483692"/>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2338978214" sldId="2147483693"/>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1247606452" sldId="2147483694"/>
          </pc:sldLayoutMkLst>
        </pc:sldLayoutChg>
        <pc:sldLayoutChg chg="add replId">
          <pc:chgData name="沢田　迅" userId="S::s24g1068gp@s.chibakoudai.jp::43a81b32-b3dd-4317-8c17-c26dae8db8ae" providerId="AD" clId="Web-{0BF516AC-4C99-420D-A3AD-8D314D7CE9B4}" dt="2025-05-20T08:12:16.868" v="56"/>
          <pc:sldLayoutMkLst>
            <pc:docMk/>
            <pc:sldMasterMk cId="2466327546" sldId="2147483684"/>
            <pc:sldLayoutMk cId="3213526267" sldId="2147483695"/>
          </pc:sldLayoutMkLst>
        </pc:sldLayoutChg>
      </pc:sldMasterChg>
    </pc:docChg>
  </pc:docChgLst>
  <pc:docChgLst>
    <pc:chgData name="山口　侑希" userId="S::s24g1136ch@s.chibakoudai.jp::81dcc9f5-f6cc-42f6-92a4-7d539f578722" providerId="AD" clId="Web-{9DD2F27D-9B5E-219A-664D-0316EAFE7B55}"/>
    <pc:docChg chg="modSld">
      <pc:chgData name="山口　侑希" userId="S::s24g1136ch@s.chibakoudai.jp::81dcc9f5-f6cc-42f6-92a4-7d539f578722" providerId="AD" clId="Web-{9DD2F27D-9B5E-219A-664D-0316EAFE7B55}" dt="2025-05-19T03:18:33.632" v="9" actId="1076"/>
      <pc:docMkLst>
        <pc:docMk/>
      </pc:docMkLst>
      <pc:sldChg chg="modSp">
        <pc:chgData name="山口　侑希" userId="S::s24g1136ch@s.chibakoudai.jp::81dcc9f5-f6cc-42f6-92a4-7d539f578722" providerId="AD" clId="Web-{9DD2F27D-9B5E-219A-664D-0316EAFE7B55}" dt="2025-05-19T03:18:20.022" v="8" actId="20577"/>
        <pc:sldMkLst>
          <pc:docMk/>
          <pc:sldMk cId="2894461742" sldId="260"/>
        </pc:sldMkLst>
        <pc:spChg chg="mod">
          <ac:chgData name="山口　侑希" userId="S::s24g1136ch@s.chibakoudai.jp::81dcc9f5-f6cc-42f6-92a4-7d539f578722" providerId="AD" clId="Web-{9DD2F27D-9B5E-219A-664D-0316EAFE7B55}" dt="2025-05-19T03:18:20.022" v="8" actId="20577"/>
          <ac:spMkLst>
            <pc:docMk/>
            <pc:sldMk cId="2894461742" sldId="260"/>
            <ac:spMk id="30" creationId="{6DFB0789-9A6D-70D5-1E12-1F591E304EEB}"/>
          </ac:spMkLst>
        </pc:spChg>
      </pc:sldChg>
      <pc:sldChg chg="modSp">
        <pc:chgData name="山口　侑希" userId="S::s24g1136ch@s.chibakoudai.jp::81dcc9f5-f6cc-42f6-92a4-7d539f578722" providerId="AD" clId="Web-{9DD2F27D-9B5E-219A-664D-0316EAFE7B55}" dt="2025-05-19T03:18:33.632" v="9" actId="1076"/>
        <pc:sldMkLst>
          <pc:docMk/>
          <pc:sldMk cId="3157142643" sldId="262"/>
        </pc:sldMkLst>
        <pc:picChg chg="mod">
          <ac:chgData name="山口　侑希" userId="S::s24g1136ch@s.chibakoudai.jp::81dcc9f5-f6cc-42f6-92a4-7d539f578722" providerId="AD" clId="Web-{9DD2F27D-9B5E-219A-664D-0316EAFE7B55}" dt="2025-05-19T03:18:33.632" v="9" actId="1076"/>
          <ac:picMkLst>
            <pc:docMk/>
            <pc:sldMk cId="3157142643" sldId="262"/>
            <ac:picMk id="4" creationId="{D1C08EDC-3EA6-644E-1191-6B06C7FD1DE6}"/>
          </ac:picMkLst>
        </pc:picChg>
      </pc:sldChg>
    </pc:docChg>
  </pc:docChgLst>
  <pc:docChgLst>
    <pc:chgData name="山口　侑希" userId="S::s24g1136ch@s.chibakoudai.jp::81dcc9f5-f6cc-42f6-92a4-7d539f578722" providerId="AD" clId="Web-{5CB92C85-48FB-27BB-4C09-452F71CC5FF5}"/>
    <pc:docChg chg="modSld">
      <pc:chgData name="山口　侑希" userId="S::s24g1136ch@s.chibakoudai.jp::81dcc9f5-f6cc-42f6-92a4-7d539f578722" providerId="AD" clId="Web-{5CB92C85-48FB-27BB-4C09-452F71CC5FF5}" dt="2025-05-19T03:15:57.147" v="12" actId="1076"/>
      <pc:docMkLst>
        <pc:docMk/>
      </pc:docMkLst>
      <pc:sldChg chg="addSp delSp modSp">
        <pc:chgData name="山口　侑希" userId="S::s24g1136ch@s.chibakoudai.jp::81dcc9f5-f6cc-42f6-92a4-7d539f578722" providerId="AD" clId="Web-{5CB92C85-48FB-27BB-4C09-452F71CC5FF5}" dt="2025-05-19T03:15:57.147" v="12" actId="1076"/>
        <pc:sldMkLst>
          <pc:docMk/>
          <pc:sldMk cId="3157142643" sldId="262"/>
        </pc:sldMkLst>
        <pc:picChg chg="add del mod ord">
          <ac:chgData name="山口　侑希" userId="S::s24g1136ch@s.chibakoudai.jp::81dcc9f5-f6cc-42f6-92a4-7d539f578722" providerId="AD" clId="Web-{5CB92C85-48FB-27BB-4C09-452F71CC5FF5}" dt="2025-05-19T03:15:57.147" v="12" actId="1076"/>
          <ac:picMkLst>
            <pc:docMk/>
            <pc:sldMk cId="3157142643" sldId="262"/>
            <ac:picMk id="4" creationId="{D1C08EDC-3EA6-644E-1191-6B06C7FD1DE6}"/>
          </ac:picMkLst>
        </pc:picChg>
      </pc:sldChg>
    </pc:docChg>
  </pc:docChgLst>
  <pc:docChgLst>
    <pc:chgData name="山口　侑希" userId="S::s24g1136ch@s.chibakoudai.jp::81dcc9f5-f6cc-42f6-92a4-7d539f578722" providerId="AD" clId="Web-{9B0FC077-D56C-26FB-9020-123FB33CE8F5}"/>
    <pc:docChg chg="modSld">
      <pc:chgData name="山口　侑希" userId="S::s24g1136ch@s.chibakoudai.jp::81dcc9f5-f6cc-42f6-92a4-7d539f578722" providerId="AD" clId="Web-{9B0FC077-D56C-26FB-9020-123FB33CE8F5}" dt="2025-05-21T03:14:53.594" v="12" actId="1076"/>
      <pc:docMkLst>
        <pc:docMk/>
      </pc:docMkLst>
      <pc:sldChg chg="addSp modSp">
        <pc:chgData name="山口　侑希" userId="S::s24g1136ch@s.chibakoudai.jp::81dcc9f5-f6cc-42f6-92a4-7d539f578722" providerId="AD" clId="Web-{9B0FC077-D56C-26FB-9020-123FB33CE8F5}" dt="2025-05-21T03:14:53.594" v="12" actId="1076"/>
        <pc:sldMkLst>
          <pc:docMk/>
          <pc:sldMk cId="3763747581" sldId="258"/>
        </pc:sldMkLst>
        <pc:grpChg chg="add mod">
          <ac:chgData name="山口　侑希" userId="S::s24g1136ch@s.chibakoudai.jp::81dcc9f5-f6cc-42f6-92a4-7d539f578722" providerId="AD" clId="Web-{9B0FC077-D56C-26FB-9020-123FB33CE8F5}" dt="2025-05-21T03:14:53.594" v="12" actId="1076"/>
          <ac:grpSpMkLst>
            <pc:docMk/>
            <pc:sldMk cId="3763747581" sldId="258"/>
            <ac:grpSpMk id="3" creationId="{BD5FE76A-D818-8DBF-6718-E7A348B5A6C9}"/>
          </ac:grpSpMkLst>
        </pc:grpChg>
      </pc:sldChg>
      <pc:sldChg chg="modSp">
        <pc:chgData name="山口　侑希" userId="S::s24g1136ch@s.chibakoudai.jp::81dcc9f5-f6cc-42f6-92a4-7d539f578722" providerId="AD" clId="Web-{9B0FC077-D56C-26FB-9020-123FB33CE8F5}" dt="2025-05-20T15:17:18.988" v="10"/>
        <pc:sldMkLst>
          <pc:docMk/>
          <pc:sldMk cId="2894461742" sldId="260"/>
        </pc:sldMkLst>
        <pc:graphicFrameChg chg="mod modGraphic">
          <ac:chgData name="山口　侑希" userId="S::s24g1136ch@s.chibakoudai.jp::81dcc9f5-f6cc-42f6-92a4-7d539f578722" providerId="AD" clId="Web-{9B0FC077-D56C-26FB-9020-123FB33CE8F5}" dt="2025-05-20T15:17:18.988" v="10"/>
          <ac:graphicFrameMkLst>
            <pc:docMk/>
            <pc:sldMk cId="2894461742" sldId="260"/>
            <ac:graphicFrameMk id="16" creationId="{C8516F81-7E79-460A-0F98-75BB293124AC}"/>
          </ac:graphicFrameMkLst>
        </pc:graphicFrameChg>
      </pc:sldChg>
      <pc:sldChg chg="modSp">
        <pc:chgData name="山口　侑希" userId="S::s24g1136ch@s.chibakoudai.jp::81dcc9f5-f6cc-42f6-92a4-7d539f578722" providerId="AD" clId="Web-{9B0FC077-D56C-26FB-9020-123FB33CE8F5}" dt="2025-05-20T14:12:36.389" v="2" actId="1076"/>
        <pc:sldMkLst>
          <pc:docMk/>
          <pc:sldMk cId="3719677797" sldId="262"/>
        </pc:sldMkLst>
        <pc:spChg chg="mod">
          <ac:chgData name="山口　侑希" userId="S::s24g1136ch@s.chibakoudai.jp::81dcc9f5-f6cc-42f6-92a4-7d539f578722" providerId="AD" clId="Web-{9B0FC077-D56C-26FB-9020-123FB33CE8F5}" dt="2025-05-20T14:12:36.389" v="2" actId="1076"/>
          <ac:spMkLst>
            <pc:docMk/>
            <pc:sldMk cId="3719677797" sldId="262"/>
            <ac:spMk id="2" creationId="{8BD3679C-404E-0566-C1E2-FC6F5F7817A3}"/>
          </ac:spMkLst>
        </pc:spChg>
      </pc:sldChg>
    </pc:docChg>
  </pc:docChgLst>
  <pc:docChgLst>
    <pc:chgData name="沢田　迅" userId="S::s24g1068gp@s.chibakoudai.jp::43a81b32-b3dd-4317-8c17-c26dae8db8ae" providerId="AD" clId="Web-{FD83AA67-EDEA-43AB-8F97-B5D3F28676C0}"/>
    <pc:docChg chg="addSld modSld">
      <pc:chgData name="沢田　迅" userId="S::s24g1068gp@s.chibakoudai.jp::43a81b32-b3dd-4317-8c17-c26dae8db8ae" providerId="AD" clId="Web-{FD83AA67-EDEA-43AB-8F97-B5D3F28676C0}" dt="2025-05-18T04:11:37.464" v="626" actId="20577"/>
      <pc:docMkLst>
        <pc:docMk/>
      </pc:docMkLst>
      <pc:sldChg chg="addSp delSp modSp">
        <pc:chgData name="沢田　迅" userId="S::s24g1068gp@s.chibakoudai.jp::43a81b32-b3dd-4317-8c17-c26dae8db8ae" providerId="AD" clId="Web-{FD83AA67-EDEA-43AB-8F97-B5D3F28676C0}" dt="2025-05-18T02:56:34.369" v="61" actId="1076"/>
        <pc:sldMkLst>
          <pc:docMk/>
          <pc:sldMk cId="1708257236" sldId="256"/>
        </pc:sldMkLst>
        <pc:spChg chg="mod">
          <ac:chgData name="沢田　迅" userId="S::s24g1068gp@s.chibakoudai.jp::43a81b32-b3dd-4317-8c17-c26dae8db8ae" providerId="AD" clId="Web-{FD83AA67-EDEA-43AB-8F97-B5D3F28676C0}" dt="2025-05-18T02:53:05.909" v="17" actId="1076"/>
          <ac:spMkLst>
            <pc:docMk/>
            <pc:sldMk cId="1708257236" sldId="256"/>
            <ac:spMk id="2" creationId="{966B8553-A47B-9A1C-823B-5726D28B51B2}"/>
          </ac:spMkLst>
        </pc:spChg>
        <pc:spChg chg="del">
          <ac:chgData name="沢田　迅" userId="S::s24g1068gp@s.chibakoudai.jp::43a81b32-b3dd-4317-8c17-c26dae8db8ae" providerId="AD" clId="Web-{FD83AA67-EDEA-43AB-8F97-B5D3F28676C0}" dt="2025-05-18T02:52:35.046" v="11"/>
          <ac:spMkLst>
            <pc:docMk/>
            <pc:sldMk cId="1708257236" sldId="256"/>
            <ac:spMk id="3" creationId="{F383862A-27F7-3BAD-317A-BAF8E2F197C2}"/>
          </ac:spMkLst>
        </pc:spChg>
        <pc:spChg chg="add mod">
          <ac:chgData name="沢田　迅" userId="S::s24g1068gp@s.chibakoudai.jp::43a81b32-b3dd-4317-8c17-c26dae8db8ae" providerId="AD" clId="Web-{FD83AA67-EDEA-43AB-8F97-B5D3F28676C0}" dt="2025-05-18T02:53:11.878" v="18" actId="1076"/>
          <ac:spMkLst>
            <pc:docMk/>
            <pc:sldMk cId="1708257236" sldId="256"/>
            <ac:spMk id="4" creationId="{56D65EB7-E51A-BB2B-6400-4E05671E43BD}"/>
          </ac:spMkLst>
        </pc:spChg>
        <pc:spChg chg="add mod">
          <ac:chgData name="沢田　迅" userId="S::s24g1068gp@s.chibakoudai.jp::43a81b32-b3dd-4317-8c17-c26dae8db8ae" providerId="AD" clId="Web-{FD83AA67-EDEA-43AB-8F97-B5D3F28676C0}" dt="2025-05-18T02:56:34.369" v="61" actId="1076"/>
          <ac:spMkLst>
            <pc:docMk/>
            <pc:sldMk cId="1708257236" sldId="256"/>
            <ac:spMk id="5" creationId="{A66C0322-D3F6-DB1B-1EB0-8B8322552979}"/>
          </ac:spMkLst>
        </pc:spChg>
      </pc:sldChg>
      <pc:sldChg chg="addSp delSp modSp new">
        <pc:chgData name="沢田　迅" userId="S::s24g1068gp@s.chibakoudai.jp::43a81b32-b3dd-4317-8c17-c26dae8db8ae" providerId="AD" clId="Web-{FD83AA67-EDEA-43AB-8F97-B5D3F28676C0}" dt="2025-05-18T03:10:30.083" v="94"/>
        <pc:sldMkLst>
          <pc:docMk/>
          <pc:sldMk cId="3007475130" sldId="257"/>
        </pc:sldMkLst>
        <pc:spChg chg="mod">
          <ac:chgData name="沢田　迅" userId="S::s24g1068gp@s.chibakoudai.jp::43a81b32-b3dd-4317-8c17-c26dae8db8ae" providerId="AD" clId="Web-{FD83AA67-EDEA-43AB-8F97-B5D3F28676C0}" dt="2025-05-18T02:57:39.246" v="70" actId="1076"/>
          <ac:spMkLst>
            <pc:docMk/>
            <pc:sldMk cId="3007475130" sldId="257"/>
            <ac:spMk id="2" creationId="{7518350E-36B4-454A-3FD2-E402175D2D06}"/>
          </ac:spMkLst>
        </pc:spChg>
        <pc:spChg chg="del">
          <ac:chgData name="沢田　迅" userId="S::s24g1068gp@s.chibakoudai.jp::43a81b32-b3dd-4317-8c17-c26dae8db8ae" providerId="AD" clId="Web-{FD83AA67-EDEA-43AB-8F97-B5D3F28676C0}" dt="2025-05-18T02:57:34.105" v="69"/>
          <ac:spMkLst>
            <pc:docMk/>
            <pc:sldMk cId="3007475130" sldId="257"/>
            <ac:spMk id="3" creationId="{3A316510-30FA-9EF6-D55C-636802888194}"/>
          </ac:spMkLst>
        </pc:spChg>
        <pc:spChg chg="add del">
          <ac:chgData name="沢田　迅" userId="S::s24g1068gp@s.chibakoudai.jp::43a81b32-b3dd-4317-8c17-c26dae8db8ae" providerId="AD" clId="Web-{FD83AA67-EDEA-43AB-8F97-B5D3F28676C0}" dt="2025-05-18T02:58:00.200" v="72"/>
          <ac:spMkLst>
            <pc:docMk/>
            <pc:sldMk cId="3007475130" sldId="257"/>
            <ac:spMk id="4" creationId="{97C56904-0E56-68CF-7D97-313F554E17A5}"/>
          </ac:spMkLst>
        </pc:spChg>
        <pc:spChg chg="add del mod">
          <ac:chgData name="沢田　迅" userId="S::s24g1068gp@s.chibakoudai.jp::43a81b32-b3dd-4317-8c17-c26dae8db8ae" providerId="AD" clId="Web-{FD83AA67-EDEA-43AB-8F97-B5D3F28676C0}" dt="2025-05-18T02:58:11.294" v="75"/>
          <ac:spMkLst>
            <pc:docMk/>
            <pc:sldMk cId="3007475130" sldId="257"/>
            <ac:spMk id="5" creationId="{BF7E31B5-13D0-4F75-57D5-4551E54A809F}"/>
          </ac:spMkLst>
        </pc:spChg>
        <pc:spChg chg="add mod">
          <ac:chgData name="沢田　迅" userId="S::s24g1068gp@s.chibakoudai.jp::43a81b32-b3dd-4317-8c17-c26dae8db8ae" providerId="AD" clId="Web-{FD83AA67-EDEA-43AB-8F97-B5D3F28676C0}" dt="2025-05-18T02:59:16.781" v="91" actId="1076"/>
          <ac:spMkLst>
            <pc:docMk/>
            <pc:sldMk cId="3007475130" sldId="257"/>
            <ac:spMk id="6" creationId="{BFAB3D4F-C6B4-4F31-2D2B-865F4D427110}"/>
          </ac:spMkLst>
        </pc:spChg>
        <pc:spChg chg="add del">
          <ac:chgData name="沢田　迅" userId="S::s24g1068gp@s.chibakoudai.jp::43a81b32-b3dd-4317-8c17-c26dae8db8ae" providerId="AD" clId="Web-{FD83AA67-EDEA-43AB-8F97-B5D3F28676C0}" dt="2025-05-18T03:10:30.083" v="94"/>
          <ac:spMkLst>
            <pc:docMk/>
            <pc:sldMk cId="3007475130" sldId="257"/>
            <ac:spMk id="7" creationId="{DBE8EDEC-5120-4ABF-1294-5E6A76E55DBB}"/>
          </ac:spMkLst>
        </pc:spChg>
      </pc:sldChg>
      <pc:sldChg chg="addSp delSp modSp new">
        <pc:chgData name="沢田　迅" userId="S::s24g1068gp@s.chibakoudai.jp::43a81b32-b3dd-4317-8c17-c26dae8db8ae" providerId="AD" clId="Web-{FD83AA67-EDEA-43AB-8F97-B5D3F28676C0}" dt="2025-05-18T03:39:24.530" v="425" actId="1076"/>
        <pc:sldMkLst>
          <pc:docMk/>
          <pc:sldMk cId="3763747581" sldId="258"/>
        </pc:sldMkLst>
        <pc:spChg chg="mod">
          <ac:chgData name="沢田　迅" userId="S::s24g1068gp@s.chibakoudai.jp::43a81b32-b3dd-4317-8c17-c26dae8db8ae" providerId="AD" clId="Web-{FD83AA67-EDEA-43AB-8F97-B5D3F28676C0}" dt="2025-05-18T03:37:27.605" v="410" actId="1076"/>
          <ac:spMkLst>
            <pc:docMk/>
            <pc:sldMk cId="3763747581" sldId="258"/>
            <ac:spMk id="2" creationId="{D1951665-7C23-63DB-DD87-441597402C52}"/>
          </ac:spMkLst>
        </pc:spChg>
        <pc:spChg chg="del">
          <ac:chgData name="沢田　迅" userId="S::s24g1068gp@s.chibakoudai.jp::43a81b32-b3dd-4317-8c17-c26dae8db8ae" providerId="AD" clId="Web-{FD83AA67-EDEA-43AB-8F97-B5D3F28676C0}" dt="2025-05-18T03:10:43.818" v="98"/>
          <ac:spMkLst>
            <pc:docMk/>
            <pc:sldMk cId="3763747581" sldId="258"/>
            <ac:spMk id="3" creationId="{CEB62D7E-3137-A051-F3FA-C4886D424E77}"/>
          </ac:spMkLst>
        </pc:spChg>
        <pc:spChg chg="add mod">
          <ac:chgData name="沢田　迅" userId="S::s24g1068gp@s.chibakoudai.jp::43a81b32-b3dd-4317-8c17-c26dae8db8ae" providerId="AD" clId="Web-{FD83AA67-EDEA-43AB-8F97-B5D3F28676C0}" dt="2025-05-18T03:39:24.530" v="425" actId="1076"/>
          <ac:spMkLst>
            <pc:docMk/>
            <pc:sldMk cId="3763747581" sldId="258"/>
            <ac:spMk id="4" creationId="{28BB9B3A-2E8F-5EDA-D964-967E3BEE267D}"/>
          </ac:spMkLst>
        </pc:spChg>
        <pc:spChg chg="add del mod">
          <ac:chgData name="沢田　迅" userId="S::s24g1068gp@s.chibakoudai.jp::43a81b32-b3dd-4317-8c17-c26dae8db8ae" providerId="AD" clId="Web-{FD83AA67-EDEA-43AB-8F97-B5D3F28676C0}" dt="2025-05-18T03:12:49.557" v="117"/>
          <ac:spMkLst>
            <pc:docMk/>
            <pc:sldMk cId="3763747581" sldId="258"/>
            <ac:spMk id="5" creationId="{BC615D4D-E94B-29B4-5C8E-79CF90679BB7}"/>
          </ac:spMkLst>
        </pc:spChg>
        <pc:spChg chg="add mod">
          <ac:chgData name="沢田　迅" userId="S::s24g1068gp@s.chibakoudai.jp::43a81b32-b3dd-4317-8c17-c26dae8db8ae" providerId="AD" clId="Web-{FD83AA67-EDEA-43AB-8F97-B5D3F28676C0}" dt="2025-05-18T03:23:24.609" v="237" actId="1076"/>
          <ac:spMkLst>
            <pc:docMk/>
            <pc:sldMk cId="3763747581" sldId="258"/>
            <ac:spMk id="6" creationId="{BFF3011A-481E-79AC-675E-3974224EBEED}"/>
          </ac:spMkLst>
        </pc:spChg>
        <pc:spChg chg="add mod">
          <ac:chgData name="沢田　迅" userId="S::s24g1068gp@s.chibakoudai.jp::43a81b32-b3dd-4317-8c17-c26dae8db8ae" providerId="AD" clId="Web-{FD83AA67-EDEA-43AB-8F97-B5D3F28676C0}" dt="2025-05-18T03:22:35.748" v="226" actId="1076"/>
          <ac:spMkLst>
            <pc:docMk/>
            <pc:sldMk cId="3763747581" sldId="258"/>
            <ac:spMk id="7" creationId="{F94BEBF7-D7D1-09BF-F990-F12B5E01FE8C}"/>
          </ac:spMkLst>
        </pc:spChg>
        <pc:spChg chg="add del mod">
          <ac:chgData name="沢田　迅" userId="S::s24g1068gp@s.chibakoudai.jp::43a81b32-b3dd-4317-8c17-c26dae8db8ae" providerId="AD" clId="Web-{FD83AA67-EDEA-43AB-8F97-B5D3F28676C0}" dt="2025-05-18T03:18:32.850" v="177"/>
          <ac:spMkLst>
            <pc:docMk/>
            <pc:sldMk cId="3763747581" sldId="258"/>
            <ac:spMk id="8" creationId="{8DE082F3-942F-A9A4-7E60-48A59F258121}"/>
          </ac:spMkLst>
        </pc:spChg>
        <pc:spChg chg="add del mod">
          <ac:chgData name="沢田　迅" userId="S::s24g1068gp@s.chibakoudai.jp::43a81b32-b3dd-4317-8c17-c26dae8db8ae" providerId="AD" clId="Web-{FD83AA67-EDEA-43AB-8F97-B5D3F28676C0}" dt="2025-05-18T03:19:10.085" v="180"/>
          <ac:spMkLst>
            <pc:docMk/>
            <pc:sldMk cId="3763747581" sldId="258"/>
            <ac:spMk id="9" creationId="{E10027B2-F8E5-7E8A-22FB-EE8C32868CA5}"/>
          </ac:spMkLst>
        </pc:spChg>
        <pc:spChg chg="add mod">
          <ac:chgData name="沢田　迅" userId="S::s24g1068gp@s.chibakoudai.jp::43a81b32-b3dd-4317-8c17-c26dae8db8ae" providerId="AD" clId="Web-{FD83AA67-EDEA-43AB-8F97-B5D3F28676C0}" dt="2025-05-18T03:26:13.583" v="272" actId="14100"/>
          <ac:spMkLst>
            <pc:docMk/>
            <pc:sldMk cId="3763747581" sldId="258"/>
            <ac:spMk id="10" creationId="{EA1D0A4B-58AA-5068-8DAB-91354C3646A1}"/>
          </ac:spMkLst>
        </pc:spChg>
        <pc:spChg chg="add del">
          <ac:chgData name="沢田　迅" userId="S::s24g1068gp@s.chibakoudai.jp::43a81b32-b3dd-4317-8c17-c26dae8db8ae" providerId="AD" clId="Web-{FD83AA67-EDEA-43AB-8F97-B5D3F28676C0}" dt="2025-05-18T03:21:34.059" v="205"/>
          <ac:spMkLst>
            <pc:docMk/>
            <pc:sldMk cId="3763747581" sldId="258"/>
            <ac:spMk id="11" creationId="{F0C39874-9A34-D0A1-D812-C2D6BE382384}"/>
          </ac:spMkLst>
        </pc:spChg>
        <pc:spChg chg="add mod">
          <ac:chgData name="沢田　迅" userId="S::s24g1068gp@s.chibakoudai.jp::43a81b32-b3dd-4317-8c17-c26dae8db8ae" providerId="AD" clId="Web-{FD83AA67-EDEA-43AB-8F97-B5D3F28676C0}" dt="2025-05-18T03:23:20.390" v="236" actId="1076"/>
          <ac:spMkLst>
            <pc:docMk/>
            <pc:sldMk cId="3763747581" sldId="258"/>
            <ac:spMk id="12" creationId="{B69AC9D9-EC6A-8327-DE44-C70521A21CB3}"/>
          </ac:spMkLst>
        </pc:spChg>
        <pc:spChg chg="add del mod">
          <ac:chgData name="沢田　迅" userId="S::s24g1068gp@s.chibakoudai.jp::43a81b32-b3dd-4317-8c17-c26dae8db8ae" providerId="AD" clId="Web-{FD83AA67-EDEA-43AB-8F97-B5D3F28676C0}" dt="2025-05-18T03:24:01.188" v="241"/>
          <ac:spMkLst>
            <pc:docMk/>
            <pc:sldMk cId="3763747581" sldId="258"/>
            <ac:spMk id="13" creationId="{5805838A-36DC-6D5F-F806-F9916659B565}"/>
          </ac:spMkLst>
        </pc:spChg>
        <pc:spChg chg="add mod">
          <ac:chgData name="沢田　迅" userId="S::s24g1068gp@s.chibakoudai.jp::43a81b32-b3dd-4317-8c17-c26dae8db8ae" providerId="AD" clId="Web-{FD83AA67-EDEA-43AB-8F97-B5D3F28676C0}" dt="2025-05-18T03:25:58.817" v="268" actId="14100"/>
          <ac:spMkLst>
            <pc:docMk/>
            <pc:sldMk cId="3763747581" sldId="258"/>
            <ac:spMk id="14" creationId="{85D5F1EE-C8A5-25C2-411F-4B2FD121D782}"/>
          </ac:spMkLst>
        </pc:spChg>
        <pc:spChg chg="add mod">
          <ac:chgData name="沢田　迅" userId="S::s24g1068gp@s.chibakoudai.jp::43a81b32-b3dd-4317-8c17-c26dae8db8ae" providerId="AD" clId="Web-{FD83AA67-EDEA-43AB-8F97-B5D3F28676C0}" dt="2025-05-18T03:25:48.145" v="265" actId="1076"/>
          <ac:spMkLst>
            <pc:docMk/>
            <pc:sldMk cId="3763747581" sldId="258"/>
            <ac:spMk id="15" creationId="{63F99219-F8F1-3776-CDDF-39DD5C521DBC}"/>
          </ac:spMkLst>
        </pc:spChg>
        <pc:spChg chg="add del mod">
          <ac:chgData name="沢田　迅" userId="S::s24g1068gp@s.chibakoudai.jp::43a81b32-b3dd-4317-8c17-c26dae8db8ae" providerId="AD" clId="Web-{FD83AA67-EDEA-43AB-8F97-B5D3F28676C0}" dt="2025-05-18T03:27:11.569" v="275"/>
          <ac:spMkLst>
            <pc:docMk/>
            <pc:sldMk cId="3763747581" sldId="258"/>
            <ac:spMk id="16" creationId="{8054CE6B-C731-F6CD-658F-6FDC4186E4F5}"/>
          </ac:spMkLst>
        </pc:spChg>
        <pc:spChg chg="add mod">
          <ac:chgData name="沢田　迅" userId="S::s24g1068gp@s.chibakoudai.jp::43a81b32-b3dd-4317-8c17-c26dae8db8ae" providerId="AD" clId="Web-{FD83AA67-EDEA-43AB-8F97-B5D3F28676C0}" dt="2025-05-18T03:29:40.480" v="313" actId="20577"/>
          <ac:spMkLst>
            <pc:docMk/>
            <pc:sldMk cId="3763747581" sldId="258"/>
            <ac:spMk id="17" creationId="{399BC15E-D38B-F1B2-0974-7813C8CB74B7}"/>
          </ac:spMkLst>
        </pc:spChg>
        <pc:spChg chg="add mod">
          <ac:chgData name="沢田　迅" userId="S::s24g1068gp@s.chibakoudai.jp::43a81b32-b3dd-4317-8c17-c26dae8db8ae" providerId="AD" clId="Web-{FD83AA67-EDEA-43AB-8F97-B5D3F28676C0}" dt="2025-05-18T03:29:32.230" v="311" actId="20577"/>
          <ac:spMkLst>
            <pc:docMk/>
            <pc:sldMk cId="3763747581" sldId="258"/>
            <ac:spMk id="18" creationId="{0DF8EC9D-1506-3756-0BA8-2C30470C22D9}"/>
          </ac:spMkLst>
        </pc:spChg>
        <pc:spChg chg="add mod">
          <ac:chgData name="沢田　迅" userId="S::s24g1068gp@s.chibakoudai.jp::43a81b32-b3dd-4317-8c17-c26dae8db8ae" providerId="AD" clId="Web-{FD83AA67-EDEA-43AB-8F97-B5D3F28676C0}" dt="2025-05-18T03:33:40.551" v="364" actId="20577"/>
          <ac:spMkLst>
            <pc:docMk/>
            <pc:sldMk cId="3763747581" sldId="258"/>
            <ac:spMk id="19" creationId="{85E206D0-DB45-6AF4-389A-80D26DF32747}"/>
          </ac:spMkLst>
        </pc:spChg>
        <pc:spChg chg="add mod">
          <ac:chgData name="沢田　迅" userId="S::s24g1068gp@s.chibakoudai.jp::43a81b32-b3dd-4317-8c17-c26dae8db8ae" providerId="AD" clId="Web-{FD83AA67-EDEA-43AB-8F97-B5D3F28676C0}" dt="2025-05-18T03:34:55.412" v="388" actId="1076"/>
          <ac:spMkLst>
            <pc:docMk/>
            <pc:sldMk cId="3763747581" sldId="258"/>
            <ac:spMk id="20" creationId="{014713B6-14EA-6360-3DF1-E60920C5AFE8}"/>
          </ac:spMkLst>
        </pc:spChg>
        <pc:spChg chg="add mod">
          <ac:chgData name="沢田　迅" userId="S::s24g1068gp@s.chibakoudai.jp::43a81b32-b3dd-4317-8c17-c26dae8db8ae" providerId="AD" clId="Web-{FD83AA67-EDEA-43AB-8F97-B5D3F28676C0}" dt="2025-05-18T03:35:13.694" v="393" actId="1076"/>
          <ac:spMkLst>
            <pc:docMk/>
            <pc:sldMk cId="3763747581" sldId="258"/>
            <ac:spMk id="21" creationId="{CFD9FBD4-52EE-AF72-87F7-FE8C1E8DF45E}"/>
          </ac:spMkLst>
        </pc:spChg>
        <pc:spChg chg="add mod">
          <ac:chgData name="沢田　迅" userId="S::s24g1068gp@s.chibakoudai.jp::43a81b32-b3dd-4317-8c17-c26dae8db8ae" providerId="AD" clId="Web-{FD83AA67-EDEA-43AB-8F97-B5D3F28676C0}" dt="2025-05-18T03:35:22.116" v="396" actId="1076"/>
          <ac:spMkLst>
            <pc:docMk/>
            <pc:sldMk cId="3763747581" sldId="258"/>
            <ac:spMk id="22" creationId="{882DAF3F-18E2-869D-F604-330376B32159}"/>
          </ac:spMkLst>
        </pc:spChg>
        <pc:spChg chg="add mod">
          <ac:chgData name="沢田　迅" userId="S::s24g1068gp@s.chibakoudai.jp::43a81b32-b3dd-4317-8c17-c26dae8db8ae" providerId="AD" clId="Web-{FD83AA67-EDEA-43AB-8F97-B5D3F28676C0}" dt="2025-05-18T03:35:35.086" v="400" actId="1076"/>
          <ac:spMkLst>
            <pc:docMk/>
            <pc:sldMk cId="3763747581" sldId="258"/>
            <ac:spMk id="23" creationId="{224CE269-955E-8DA9-D580-A55B8C71BE71}"/>
          </ac:spMkLst>
        </pc:spChg>
        <pc:spChg chg="add mod">
          <ac:chgData name="沢田　迅" userId="S::s24g1068gp@s.chibakoudai.jp::43a81b32-b3dd-4317-8c17-c26dae8db8ae" providerId="AD" clId="Web-{FD83AA67-EDEA-43AB-8F97-B5D3F28676C0}" dt="2025-05-18T03:35:27.210" v="398" actId="1076"/>
          <ac:spMkLst>
            <pc:docMk/>
            <pc:sldMk cId="3763747581" sldId="258"/>
            <ac:spMk id="24" creationId="{043277F3-206E-D9CD-6A4B-E238C5680E11}"/>
          </ac:spMkLst>
        </pc:spChg>
        <pc:spChg chg="add mod">
          <ac:chgData name="沢田　迅" userId="S::s24g1068gp@s.chibakoudai.jp::43a81b32-b3dd-4317-8c17-c26dae8db8ae" providerId="AD" clId="Web-{FD83AA67-EDEA-43AB-8F97-B5D3F28676C0}" dt="2025-05-18T03:35:24.679" v="397" actId="1076"/>
          <ac:spMkLst>
            <pc:docMk/>
            <pc:sldMk cId="3763747581" sldId="258"/>
            <ac:spMk id="25" creationId="{76394A64-E58F-4DD4-623C-44443119E3A3}"/>
          </ac:spMkLst>
        </pc:spChg>
        <pc:spChg chg="add mod">
          <ac:chgData name="沢田　迅" userId="S::s24g1068gp@s.chibakoudai.jp::43a81b32-b3dd-4317-8c17-c26dae8db8ae" providerId="AD" clId="Web-{FD83AA67-EDEA-43AB-8F97-B5D3F28676C0}" dt="2025-05-18T03:35:30.945" v="399" actId="1076"/>
          <ac:spMkLst>
            <pc:docMk/>
            <pc:sldMk cId="3763747581" sldId="258"/>
            <ac:spMk id="26" creationId="{B1535996-1E01-86A4-D996-2DA8DFC3F422}"/>
          </ac:spMkLst>
        </pc:spChg>
        <pc:spChg chg="add mod">
          <ac:chgData name="沢田　迅" userId="S::s24g1068gp@s.chibakoudai.jp::43a81b32-b3dd-4317-8c17-c26dae8db8ae" providerId="AD" clId="Web-{FD83AA67-EDEA-43AB-8F97-B5D3F28676C0}" dt="2025-05-18T03:35:37.304" v="401" actId="1076"/>
          <ac:spMkLst>
            <pc:docMk/>
            <pc:sldMk cId="3763747581" sldId="258"/>
            <ac:spMk id="27" creationId="{87803F90-981A-D191-1D05-2454F104FF46}"/>
          </ac:spMkLst>
        </pc:spChg>
      </pc:sldChg>
      <pc:sldChg chg="addSp delSp modSp new">
        <pc:chgData name="沢田　迅" userId="S::s24g1068gp@s.chibakoudai.jp::43a81b32-b3dd-4317-8c17-c26dae8db8ae" providerId="AD" clId="Web-{FD83AA67-EDEA-43AB-8F97-B5D3F28676C0}" dt="2025-05-18T04:10:57.728" v="621" actId="20577"/>
        <pc:sldMkLst>
          <pc:docMk/>
          <pc:sldMk cId="2280183386" sldId="259"/>
        </pc:sldMkLst>
        <pc:spChg chg="mod">
          <ac:chgData name="沢田　迅" userId="S::s24g1068gp@s.chibakoudai.jp::43a81b32-b3dd-4317-8c17-c26dae8db8ae" providerId="AD" clId="Web-{FD83AA67-EDEA-43AB-8F97-B5D3F28676C0}" dt="2025-05-18T03:37:08.042" v="408" actId="20577"/>
          <ac:spMkLst>
            <pc:docMk/>
            <pc:sldMk cId="2280183386" sldId="259"/>
            <ac:spMk id="2" creationId="{326FD842-C3ED-9C87-B16A-FDE123E7E686}"/>
          </ac:spMkLst>
        </pc:spChg>
        <pc:spChg chg="del">
          <ac:chgData name="沢田　迅" userId="S::s24g1068gp@s.chibakoudai.jp::43a81b32-b3dd-4317-8c17-c26dae8db8ae" providerId="AD" clId="Web-{FD83AA67-EDEA-43AB-8F97-B5D3F28676C0}" dt="2025-05-18T03:37:14.339" v="409"/>
          <ac:spMkLst>
            <pc:docMk/>
            <pc:sldMk cId="2280183386" sldId="259"/>
            <ac:spMk id="3" creationId="{A288570C-A75E-D830-03EA-CBCC104AF9F7}"/>
          </ac:spMkLst>
        </pc:spChg>
        <pc:spChg chg="add mod">
          <ac:chgData name="沢田　迅" userId="S::s24g1068gp@s.chibakoudai.jp::43a81b32-b3dd-4317-8c17-c26dae8db8ae" providerId="AD" clId="Web-{FD83AA67-EDEA-43AB-8F97-B5D3F28676C0}" dt="2025-05-18T03:43:17.007" v="444" actId="1076"/>
          <ac:spMkLst>
            <pc:docMk/>
            <pc:sldMk cId="2280183386" sldId="259"/>
            <ac:spMk id="4" creationId="{7F6C8A19-3738-8F52-ABC4-7294218C9784}"/>
          </ac:spMkLst>
        </pc:spChg>
        <pc:spChg chg="add mod">
          <ac:chgData name="沢田　迅" userId="S::s24g1068gp@s.chibakoudai.jp::43a81b32-b3dd-4317-8c17-c26dae8db8ae" providerId="AD" clId="Web-{FD83AA67-EDEA-43AB-8F97-B5D3F28676C0}" dt="2025-05-18T03:46:07.918" v="488" actId="20577"/>
          <ac:spMkLst>
            <pc:docMk/>
            <pc:sldMk cId="2280183386" sldId="259"/>
            <ac:spMk id="5" creationId="{2CA99732-C517-FF27-0115-1480F7FAE2C0}"/>
          </ac:spMkLst>
        </pc:spChg>
        <pc:spChg chg="add mod">
          <ac:chgData name="沢田　迅" userId="S::s24g1068gp@s.chibakoudai.jp::43a81b32-b3dd-4317-8c17-c26dae8db8ae" providerId="AD" clId="Web-{FD83AA67-EDEA-43AB-8F97-B5D3F28676C0}" dt="2025-05-18T03:43:00.365" v="441" actId="1076"/>
          <ac:spMkLst>
            <pc:docMk/>
            <pc:sldMk cId="2280183386" sldId="259"/>
            <ac:spMk id="6" creationId="{5DB6B162-C46B-5667-5896-282D047B7B4A}"/>
          </ac:spMkLst>
        </pc:spChg>
        <pc:spChg chg="add mod">
          <ac:chgData name="沢田　迅" userId="S::s24g1068gp@s.chibakoudai.jp::43a81b32-b3dd-4317-8c17-c26dae8db8ae" providerId="AD" clId="Web-{FD83AA67-EDEA-43AB-8F97-B5D3F28676C0}" dt="2025-05-18T03:54:40.049" v="553" actId="1076"/>
          <ac:spMkLst>
            <pc:docMk/>
            <pc:sldMk cId="2280183386" sldId="259"/>
            <ac:spMk id="7" creationId="{74F633F3-6AA1-1992-4E09-9E84305013DB}"/>
          </ac:spMkLst>
        </pc:spChg>
        <pc:spChg chg="add mod">
          <ac:chgData name="沢田　迅" userId="S::s24g1068gp@s.chibakoudai.jp::43a81b32-b3dd-4317-8c17-c26dae8db8ae" providerId="AD" clId="Web-{FD83AA67-EDEA-43AB-8F97-B5D3F28676C0}" dt="2025-05-18T03:54:44.362" v="554" actId="1076"/>
          <ac:spMkLst>
            <pc:docMk/>
            <pc:sldMk cId="2280183386" sldId="259"/>
            <ac:spMk id="8" creationId="{0D50BF70-16E2-D3E8-DA3B-7C15888C0FD1}"/>
          </ac:spMkLst>
        </pc:spChg>
        <pc:spChg chg="add del">
          <ac:chgData name="沢田　迅" userId="S::s24g1068gp@s.chibakoudai.jp::43a81b32-b3dd-4317-8c17-c26dae8db8ae" providerId="AD" clId="Web-{FD83AA67-EDEA-43AB-8F97-B5D3F28676C0}" dt="2025-05-18T04:03:31.271" v="556"/>
          <ac:spMkLst>
            <pc:docMk/>
            <pc:sldMk cId="2280183386" sldId="259"/>
            <ac:spMk id="9" creationId="{43F2CCC2-452A-1C16-D4F4-70F0817FBAD8}"/>
          </ac:spMkLst>
        </pc:spChg>
        <pc:spChg chg="add mod">
          <ac:chgData name="沢田　迅" userId="S::s24g1068gp@s.chibakoudai.jp::43a81b32-b3dd-4317-8c17-c26dae8db8ae" providerId="AD" clId="Web-{FD83AA67-EDEA-43AB-8F97-B5D3F28676C0}" dt="2025-05-18T04:07:16.185" v="585" actId="20577"/>
          <ac:spMkLst>
            <pc:docMk/>
            <pc:sldMk cId="2280183386" sldId="259"/>
            <ac:spMk id="10" creationId="{5926AB2B-F523-5FB2-F65B-CE0EB0EA4705}"/>
          </ac:spMkLst>
        </pc:spChg>
        <pc:spChg chg="add del">
          <ac:chgData name="沢田　迅" userId="S::s24g1068gp@s.chibakoudai.jp::43a81b32-b3dd-4317-8c17-c26dae8db8ae" providerId="AD" clId="Web-{FD83AA67-EDEA-43AB-8F97-B5D3F28676C0}" dt="2025-05-18T04:06:41.466" v="575"/>
          <ac:spMkLst>
            <pc:docMk/>
            <pc:sldMk cId="2280183386" sldId="259"/>
            <ac:spMk id="11" creationId="{0FBCAFD1-F392-A781-A364-A5ADA395D62A}"/>
          </ac:spMkLst>
        </pc:spChg>
        <pc:spChg chg="add mod">
          <ac:chgData name="沢田　迅" userId="S::s24g1068gp@s.chibakoudai.jp::43a81b32-b3dd-4317-8c17-c26dae8db8ae" providerId="AD" clId="Web-{FD83AA67-EDEA-43AB-8F97-B5D3F28676C0}" dt="2025-05-18T04:10:57.728" v="621" actId="20577"/>
          <ac:spMkLst>
            <pc:docMk/>
            <pc:sldMk cId="2280183386" sldId="259"/>
            <ac:spMk id="12" creationId="{A0F9C806-06D1-C6B9-FE06-897CF85241FC}"/>
          </ac:spMkLst>
        </pc:spChg>
      </pc:sldChg>
      <pc:sldChg chg="delSp modSp new">
        <pc:chgData name="沢田　迅" userId="S::s24g1068gp@s.chibakoudai.jp::43a81b32-b3dd-4317-8c17-c26dae8db8ae" providerId="AD" clId="Web-{FD83AA67-EDEA-43AB-8F97-B5D3F28676C0}" dt="2025-05-18T04:11:37.464" v="626" actId="20577"/>
        <pc:sldMkLst>
          <pc:docMk/>
          <pc:sldMk cId="2894461742" sldId="260"/>
        </pc:sldMkLst>
        <pc:spChg chg="mod">
          <ac:chgData name="沢田　迅" userId="S::s24g1068gp@s.chibakoudai.jp::43a81b32-b3dd-4317-8c17-c26dae8db8ae" providerId="AD" clId="Web-{FD83AA67-EDEA-43AB-8F97-B5D3F28676C0}" dt="2025-05-18T04:11:37.464" v="626" actId="20577"/>
          <ac:spMkLst>
            <pc:docMk/>
            <pc:sldMk cId="2894461742" sldId="260"/>
            <ac:spMk id="2" creationId="{09380D66-577A-418C-4A43-4A2FDD11D9BD}"/>
          </ac:spMkLst>
        </pc:spChg>
        <pc:spChg chg="del">
          <ac:chgData name="沢田　迅" userId="S::s24g1068gp@s.chibakoudai.jp::43a81b32-b3dd-4317-8c17-c26dae8db8ae" providerId="AD" clId="Web-{FD83AA67-EDEA-43AB-8F97-B5D3F28676C0}" dt="2025-05-18T04:11:17.510" v="623"/>
          <ac:spMkLst>
            <pc:docMk/>
            <pc:sldMk cId="2894461742" sldId="260"/>
            <ac:spMk id="3" creationId="{8DA3CA4E-9D69-D2CE-2B6B-1E6329FA7B72}"/>
          </ac:spMkLst>
        </pc:spChg>
      </pc:sldChg>
    </pc:docChg>
  </pc:docChgLst>
  <pc:docChgLst>
    <pc:chgData name="沢田　迅" userId="S::s24g1068gp@s.chibakoudai.jp::43a81b32-b3dd-4317-8c17-c26dae8db8ae" providerId="AD" clId="Web-{ACEB5C36-49E7-4177-B8DD-B930A0178B6E}"/>
    <pc:docChg chg="addSld modSld">
      <pc:chgData name="沢田　迅" userId="S::s24g1068gp@s.chibakoudai.jp::43a81b32-b3dd-4317-8c17-c26dae8db8ae" providerId="AD" clId="Web-{ACEB5C36-49E7-4177-B8DD-B930A0178B6E}" dt="2025-05-19T00:06:23.841" v="574"/>
      <pc:docMkLst>
        <pc:docMk/>
      </pc:docMkLst>
      <pc:sldChg chg="addSp delSp modSp">
        <pc:chgData name="沢田　迅" userId="S::s24g1068gp@s.chibakoudai.jp::43a81b32-b3dd-4317-8c17-c26dae8db8ae" providerId="AD" clId="Web-{ACEB5C36-49E7-4177-B8DD-B930A0178B6E}" dt="2025-05-18T04:49:38.663" v="315" actId="1076"/>
        <pc:sldMkLst>
          <pc:docMk/>
          <pc:sldMk cId="2894461742" sldId="260"/>
        </pc:sldMkLst>
        <pc:spChg chg="add del mod">
          <ac:chgData name="沢田　迅" userId="S::s24g1068gp@s.chibakoudai.jp::43a81b32-b3dd-4317-8c17-c26dae8db8ae" providerId="AD" clId="Web-{ACEB5C36-49E7-4177-B8DD-B930A0178B6E}" dt="2025-05-18T04:15:28.290" v="18"/>
          <ac:spMkLst>
            <pc:docMk/>
            <pc:sldMk cId="2894461742" sldId="260"/>
            <ac:spMk id="3" creationId="{A575EE24-1330-6907-F2CB-AFAD2AB1D862}"/>
          </ac:spMkLst>
        </pc:spChg>
        <pc:spChg chg="add mod">
          <ac:chgData name="沢田　迅" userId="S::s24g1068gp@s.chibakoudai.jp::43a81b32-b3dd-4317-8c17-c26dae8db8ae" providerId="AD" clId="Web-{ACEB5C36-49E7-4177-B8DD-B930A0178B6E}" dt="2025-05-18T04:17:37.560" v="36" actId="20577"/>
          <ac:spMkLst>
            <pc:docMk/>
            <pc:sldMk cId="2894461742" sldId="260"/>
            <ac:spMk id="4" creationId="{3F9B757C-3D84-5693-1545-F556E7B66853}"/>
          </ac:spMkLst>
        </pc:spChg>
        <pc:spChg chg="add mod">
          <ac:chgData name="沢田　迅" userId="S::s24g1068gp@s.chibakoudai.jp::43a81b32-b3dd-4317-8c17-c26dae8db8ae" providerId="AD" clId="Web-{ACEB5C36-49E7-4177-B8DD-B930A0178B6E}" dt="2025-05-18T04:18:00.545" v="42" actId="1076"/>
          <ac:spMkLst>
            <pc:docMk/>
            <pc:sldMk cId="2894461742" sldId="260"/>
            <ac:spMk id="5" creationId="{B4820C69-58D4-C09C-0809-7C50215E260D}"/>
          </ac:spMkLst>
        </pc:spChg>
        <pc:spChg chg="add del">
          <ac:chgData name="沢田　迅" userId="S::s24g1068gp@s.chibakoudai.jp::43a81b32-b3dd-4317-8c17-c26dae8db8ae" providerId="AD" clId="Web-{ACEB5C36-49E7-4177-B8DD-B930A0178B6E}" dt="2025-05-18T04:17:21.262" v="28"/>
          <ac:spMkLst>
            <pc:docMk/>
            <pc:sldMk cId="2894461742" sldId="260"/>
            <ac:spMk id="6" creationId="{2155BC24-CE8C-64A7-5D52-0AA504794D72}"/>
          </ac:spMkLst>
        </pc:spChg>
        <pc:spChg chg="add mod">
          <ac:chgData name="沢田　迅" userId="S::s24g1068gp@s.chibakoudai.jp::43a81b32-b3dd-4317-8c17-c26dae8db8ae" providerId="AD" clId="Web-{ACEB5C36-49E7-4177-B8DD-B930A0178B6E}" dt="2025-05-18T04:20:17.111" v="82" actId="20577"/>
          <ac:spMkLst>
            <pc:docMk/>
            <pc:sldMk cId="2894461742" sldId="260"/>
            <ac:spMk id="7" creationId="{4F1E0583-7048-4841-8175-9E5EE3EB13F7}"/>
          </ac:spMkLst>
        </pc:spChg>
        <pc:spChg chg="add del mod">
          <ac:chgData name="沢田　迅" userId="S::s24g1068gp@s.chibakoudai.jp::43a81b32-b3dd-4317-8c17-c26dae8db8ae" providerId="AD" clId="Web-{ACEB5C36-49E7-4177-B8DD-B930A0178B6E}" dt="2025-05-18T04:18:54.453" v="46"/>
          <ac:spMkLst>
            <pc:docMk/>
            <pc:sldMk cId="2894461742" sldId="260"/>
            <ac:spMk id="8" creationId="{CC9C90EF-3BA6-D98A-6E19-5DC623F01FAE}"/>
          </ac:spMkLst>
        </pc:spChg>
        <pc:spChg chg="add mod">
          <ac:chgData name="沢田　迅" userId="S::s24g1068gp@s.chibakoudai.jp::43a81b32-b3dd-4317-8c17-c26dae8db8ae" providerId="AD" clId="Web-{ACEB5C36-49E7-4177-B8DD-B930A0178B6E}" dt="2025-05-18T04:46:18.672" v="277" actId="1076"/>
          <ac:spMkLst>
            <pc:docMk/>
            <pc:sldMk cId="2894461742" sldId="260"/>
            <ac:spMk id="9" creationId="{70C6F24A-A1FB-67B9-DF92-FADD0425F03F}"/>
          </ac:spMkLst>
        </pc:spChg>
        <pc:spChg chg="add mod">
          <ac:chgData name="沢田　迅" userId="S::s24g1068gp@s.chibakoudai.jp::43a81b32-b3dd-4317-8c17-c26dae8db8ae" providerId="AD" clId="Web-{ACEB5C36-49E7-4177-B8DD-B930A0178B6E}" dt="2025-05-18T04:45:52.250" v="266" actId="1076"/>
          <ac:spMkLst>
            <pc:docMk/>
            <pc:sldMk cId="2894461742" sldId="260"/>
            <ac:spMk id="10" creationId="{EB89421A-2873-EDE4-5974-9CB61894E8D5}"/>
          </ac:spMkLst>
        </pc:spChg>
        <pc:spChg chg="add mod">
          <ac:chgData name="沢田　迅" userId="S::s24g1068gp@s.chibakoudai.jp::43a81b32-b3dd-4317-8c17-c26dae8db8ae" providerId="AD" clId="Web-{ACEB5C36-49E7-4177-B8DD-B930A0178B6E}" dt="2025-05-18T04:35:12.502" v="230" actId="1076"/>
          <ac:spMkLst>
            <pc:docMk/>
            <pc:sldMk cId="2894461742" sldId="260"/>
            <ac:spMk id="11" creationId="{C0CB4223-CE75-4400-1FC1-4746C72B8A48}"/>
          </ac:spMkLst>
        </pc:spChg>
        <pc:spChg chg="add mod">
          <ac:chgData name="沢田　迅" userId="S::s24g1068gp@s.chibakoudai.jp::43a81b32-b3dd-4317-8c17-c26dae8db8ae" providerId="AD" clId="Web-{ACEB5C36-49E7-4177-B8DD-B930A0178B6E}" dt="2025-05-18T04:49:07.881" v="306" actId="1076"/>
          <ac:spMkLst>
            <pc:docMk/>
            <pc:sldMk cId="2894461742" sldId="260"/>
            <ac:spMk id="12" creationId="{57969211-C553-71AB-5DB5-71313F63DBF2}"/>
          </ac:spMkLst>
        </pc:spChg>
        <pc:spChg chg="add mod">
          <ac:chgData name="沢田　迅" userId="S::s24g1068gp@s.chibakoudai.jp::43a81b32-b3dd-4317-8c17-c26dae8db8ae" providerId="AD" clId="Web-{ACEB5C36-49E7-4177-B8DD-B930A0178B6E}" dt="2025-05-18T04:46:24.829" v="279" actId="1076"/>
          <ac:spMkLst>
            <pc:docMk/>
            <pc:sldMk cId="2894461742" sldId="260"/>
            <ac:spMk id="13" creationId="{53DEDB58-4713-969F-CAAC-61117B8DBFC0}"/>
          </ac:spMkLst>
        </pc:spChg>
        <pc:spChg chg="add mod">
          <ac:chgData name="沢田　迅" userId="S::s24g1068gp@s.chibakoudai.jp::43a81b32-b3dd-4317-8c17-c26dae8db8ae" providerId="AD" clId="Web-{ACEB5C36-49E7-4177-B8DD-B930A0178B6E}" dt="2025-05-18T04:47:02.486" v="288" actId="1076"/>
          <ac:spMkLst>
            <pc:docMk/>
            <pc:sldMk cId="2894461742" sldId="260"/>
            <ac:spMk id="14" creationId="{01C73655-BCA6-080D-00C7-88F29F0F19A1}"/>
          </ac:spMkLst>
        </pc:spChg>
        <pc:spChg chg="add mod">
          <ac:chgData name="沢田　迅" userId="S::s24g1068gp@s.chibakoudai.jp::43a81b32-b3dd-4317-8c17-c26dae8db8ae" providerId="AD" clId="Web-{ACEB5C36-49E7-4177-B8DD-B930A0178B6E}" dt="2025-05-18T04:46:15.766" v="276" actId="1076"/>
          <ac:spMkLst>
            <pc:docMk/>
            <pc:sldMk cId="2894461742" sldId="260"/>
            <ac:spMk id="15" creationId="{04BC7207-9932-08D5-F5B3-A65982A4D080}"/>
          </ac:spMkLst>
        </pc:spChg>
        <pc:spChg chg="add del mod">
          <ac:chgData name="沢田　迅" userId="S::s24g1068gp@s.chibakoudai.jp::43a81b32-b3dd-4317-8c17-c26dae8db8ae" providerId="AD" clId="Web-{ACEB5C36-49E7-4177-B8DD-B930A0178B6E}" dt="2025-05-18T04:28:10.253" v="167"/>
          <ac:spMkLst>
            <pc:docMk/>
            <pc:sldMk cId="2894461742" sldId="260"/>
            <ac:spMk id="16" creationId="{493C2464-D91C-B66A-2196-3421E8F5D1CC}"/>
          </ac:spMkLst>
        </pc:spChg>
        <pc:spChg chg="add mod">
          <ac:chgData name="沢田　迅" userId="S::s24g1068gp@s.chibakoudai.jp::43a81b32-b3dd-4317-8c17-c26dae8db8ae" providerId="AD" clId="Web-{ACEB5C36-49E7-4177-B8DD-B930A0178B6E}" dt="2025-05-18T04:46:27.969" v="280" actId="1076"/>
          <ac:spMkLst>
            <pc:docMk/>
            <pc:sldMk cId="2894461742" sldId="260"/>
            <ac:spMk id="17" creationId="{4523BF0E-A85A-4623-360A-D57FB7DC2D05}"/>
          </ac:spMkLst>
        </pc:spChg>
        <pc:spChg chg="add del mod">
          <ac:chgData name="沢田　迅" userId="S::s24g1068gp@s.chibakoudai.jp::43a81b32-b3dd-4317-8c17-c26dae8db8ae" providerId="AD" clId="Web-{ACEB5C36-49E7-4177-B8DD-B930A0178B6E}" dt="2025-05-18T04:27:59.206" v="164"/>
          <ac:spMkLst>
            <pc:docMk/>
            <pc:sldMk cId="2894461742" sldId="260"/>
            <ac:spMk id="18" creationId="{E999ED2C-B21F-6DBF-79F8-6935BB3723D7}"/>
          </ac:spMkLst>
        </pc:spChg>
        <pc:spChg chg="add del">
          <ac:chgData name="沢田　迅" userId="S::s24g1068gp@s.chibakoudai.jp::43a81b32-b3dd-4317-8c17-c26dae8db8ae" providerId="AD" clId="Web-{ACEB5C36-49E7-4177-B8DD-B930A0178B6E}" dt="2025-05-18T04:26:37.577" v="146"/>
          <ac:spMkLst>
            <pc:docMk/>
            <pc:sldMk cId="2894461742" sldId="260"/>
            <ac:spMk id="19" creationId="{45AD9326-D267-55F0-5359-D0521D942B91}"/>
          </ac:spMkLst>
        </pc:spChg>
        <pc:spChg chg="add del">
          <ac:chgData name="沢田　迅" userId="S::s24g1068gp@s.chibakoudai.jp::43a81b32-b3dd-4317-8c17-c26dae8db8ae" providerId="AD" clId="Web-{ACEB5C36-49E7-4177-B8DD-B930A0178B6E}" dt="2025-05-18T04:26:46.937" v="148"/>
          <ac:spMkLst>
            <pc:docMk/>
            <pc:sldMk cId="2894461742" sldId="260"/>
            <ac:spMk id="20" creationId="{2E9A3B5B-08B9-B4AC-6AF1-FC5001A6C5F6}"/>
          </ac:spMkLst>
        </pc:spChg>
        <pc:spChg chg="add del mod">
          <ac:chgData name="沢田　迅" userId="S::s24g1068gp@s.chibakoudai.jp::43a81b32-b3dd-4317-8c17-c26dae8db8ae" providerId="AD" clId="Web-{ACEB5C36-49E7-4177-B8DD-B930A0178B6E}" dt="2025-05-18T04:47:11.486" v="291"/>
          <ac:spMkLst>
            <pc:docMk/>
            <pc:sldMk cId="2894461742" sldId="260"/>
            <ac:spMk id="21" creationId="{3DB2C6A7-1668-AA56-B5BA-323D19D22483}"/>
          </ac:spMkLst>
        </pc:spChg>
        <pc:spChg chg="add mod">
          <ac:chgData name="沢田　迅" userId="S::s24g1068gp@s.chibakoudai.jp::43a81b32-b3dd-4317-8c17-c26dae8db8ae" providerId="AD" clId="Web-{ACEB5C36-49E7-4177-B8DD-B930A0178B6E}" dt="2025-05-18T04:46:59.048" v="287" actId="1076"/>
          <ac:spMkLst>
            <pc:docMk/>
            <pc:sldMk cId="2894461742" sldId="260"/>
            <ac:spMk id="22" creationId="{B4D54276-47D2-B4F6-3D7B-D435C62588C4}"/>
          </ac:spMkLst>
        </pc:spChg>
        <pc:spChg chg="add mod">
          <ac:chgData name="沢田　迅" userId="S::s24g1068gp@s.chibakoudai.jp::43a81b32-b3dd-4317-8c17-c26dae8db8ae" providerId="AD" clId="Web-{ACEB5C36-49E7-4177-B8DD-B930A0178B6E}" dt="2025-05-18T04:46:39.548" v="283" actId="1076"/>
          <ac:spMkLst>
            <pc:docMk/>
            <pc:sldMk cId="2894461742" sldId="260"/>
            <ac:spMk id="23" creationId="{24DDEDD3-6E66-4272-A7F2-5294E68DAF4A}"/>
          </ac:spMkLst>
        </pc:spChg>
        <pc:spChg chg="add mod">
          <ac:chgData name="沢田　迅" userId="S::s24g1068gp@s.chibakoudai.jp::43a81b32-b3dd-4317-8c17-c26dae8db8ae" providerId="AD" clId="Web-{ACEB5C36-49E7-4177-B8DD-B930A0178B6E}" dt="2025-05-18T04:46:54.892" v="286" actId="1076"/>
          <ac:spMkLst>
            <pc:docMk/>
            <pc:sldMk cId="2894461742" sldId="260"/>
            <ac:spMk id="24" creationId="{CDDB74E6-6DA9-9C21-6243-E47545EFD157}"/>
          </ac:spMkLst>
        </pc:spChg>
        <pc:spChg chg="add del mod">
          <ac:chgData name="沢田　迅" userId="S::s24g1068gp@s.chibakoudai.jp::43a81b32-b3dd-4317-8c17-c26dae8db8ae" providerId="AD" clId="Web-{ACEB5C36-49E7-4177-B8DD-B930A0178B6E}" dt="2025-05-18T04:35:23.393" v="233"/>
          <ac:spMkLst>
            <pc:docMk/>
            <pc:sldMk cId="2894461742" sldId="260"/>
            <ac:spMk id="25" creationId="{24C8ADEC-63F6-99E4-8DCF-D1D27E5045A4}"/>
          </ac:spMkLst>
        </pc:spChg>
        <pc:spChg chg="add mod">
          <ac:chgData name="沢田　迅" userId="S::s24g1068gp@s.chibakoudai.jp::43a81b32-b3dd-4317-8c17-c26dae8db8ae" providerId="AD" clId="Web-{ACEB5C36-49E7-4177-B8DD-B930A0178B6E}" dt="2025-05-18T04:47:06.986" v="289" actId="1076"/>
          <ac:spMkLst>
            <pc:docMk/>
            <pc:sldMk cId="2894461742" sldId="260"/>
            <ac:spMk id="26" creationId="{C98376B9-1C54-8168-5E63-8C087C25D070}"/>
          </ac:spMkLst>
        </pc:spChg>
        <pc:spChg chg="add mod">
          <ac:chgData name="沢田　迅" userId="S::s24g1068gp@s.chibakoudai.jp::43a81b32-b3dd-4317-8c17-c26dae8db8ae" providerId="AD" clId="Web-{ACEB5C36-49E7-4177-B8DD-B930A0178B6E}" dt="2025-05-18T04:45:49.515" v="265" actId="1076"/>
          <ac:spMkLst>
            <pc:docMk/>
            <pc:sldMk cId="2894461742" sldId="260"/>
            <ac:spMk id="27" creationId="{E0C1399B-FFFC-4D1C-9B04-A291EA56533C}"/>
          </ac:spMkLst>
        </pc:spChg>
        <pc:spChg chg="add mod">
          <ac:chgData name="沢田　迅" userId="S::s24g1068gp@s.chibakoudai.jp::43a81b32-b3dd-4317-8c17-c26dae8db8ae" providerId="AD" clId="Web-{ACEB5C36-49E7-4177-B8DD-B930A0178B6E}" dt="2025-05-18T04:49:02.537" v="304" actId="1076"/>
          <ac:spMkLst>
            <pc:docMk/>
            <pc:sldMk cId="2894461742" sldId="260"/>
            <ac:spMk id="28" creationId="{5FB641B3-4249-8AFB-DBC3-E1BB5523F979}"/>
          </ac:spMkLst>
        </pc:spChg>
        <pc:spChg chg="add del">
          <ac:chgData name="沢田　迅" userId="S::s24g1068gp@s.chibakoudai.jp::43a81b32-b3dd-4317-8c17-c26dae8db8ae" providerId="AD" clId="Web-{ACEB5C36-49E7-4177-B8DD-B930A0178B6E}" dt="2025-05-18T04:49:17.522" v="308"/>
          <ac:spMkLst>
            <pc:docMk/>
            <pc:sldMk cId="2894461742" sldId="260"/>
            <ac:spMk id="29" creationId="{88BE6EDA-1D75-C76E-94D3-CB6E2A222BC0}"/>
          </ac:spMkLst>
        </pc:spChg>
        <pc:spChg chg="add mod">
          <ac:chgData name="沢田　迅" userId="S::s24g1068gp@s.chibakoudai.jp::43a81b32-b3dd-4317-8c17-c26dae8db8ae" providerId="AD" clId="Web-{ACEB5C36-49E7-4177-B8DD-B930A0178B6E}" dt="2025-05-18T04:49:38.663" v="315" actId="1076"/>
          <ac:spMkLst>
            <pc:docMk/>
            <pc:sldMk cId="2894461742" sldId="260"/>
            <ac:spMk id="30" creationId="{6DFB0789-9A6D-70D5-1E12-1F591E304EEB}"/>
          </ac:spMkLst>
        </pc:spChg>
      </pc:sldChg>
      <pc:sldChg chg="addSp delSp modSp new">
        <pc:chgData name="沢田　迅" userId="S::s24g1068gp@s.chibakoudai.jp::43a81b32-b3dd-4317-8c17-c26dae8db8ae" providerId="AD" clId="Web-{ACEB5C36-49E7-4177-B8DD-B930A0178B6E}" dt="2025-05-18T05:16:49.339" v="551" actId="20577"/>
        <pc:sldMkLst>
          <pc:docMk/>
          <pc:sldMk cId="3956451472" sldId="261"/>
        </pc:sldMkLst>
        <pc:spChg chg="mod">
          <ac:chgData name="沢田　迅" userId="S::s24g1068gp@s.chibakoudai.jp::43a81b32-b3dd-4317-8c17-c26dae8db8ae" providerId="AD" clId="Web-{ACEB5C36-49E7-4177-B8DD-B930A0178B6E}" dt="2025-05-18T05:14:47.304" v="525" actId="1076"/>
          <ac:spMkLst>
            <pc:docMk/>
            <pc:sldMk cId="3956451472" sldId="261"/>
            <ac:spMk id="2" creationId="{7B37F487-6CA8-67F3-DB27-B65A14A7439A}"/>
          </ac:spMkLst>
        </pc:spChg>
        <pc:spChg chg="del">
          <ac:chgData name="沢田　迅" userId="S::s24g1068gp@s.chibakoudai.jp::43a81b32-b3dd-4317-8c17-c26dae8db8ae" providerId="AD" clId="Web-{ACEB5C36-49E7-4177-B8DD-B930A0178B6E}" dt="2025-05-18T04:54:59.970" v="318"/>
          <ac:spMkLst>
            <pc:docMk/>
            <pc:sldMk cId="3956451472" sldId="261"/>
            <ac:spMk id="3" creationId="{F4007ACA-F7E8-ED05-C8C3-E465743070DD}"/>
          </ac:spMkLst>
        </pc:spChg>
        <pc:spChg chg="add mod">
          <ac:chgData name="沢田　迅" userId="S::s24g1068gp@s.chibakoudai.jp::43a81b32-b3dd-4317-8c17-c26dae8db8ae" providerId="AD" clId="Web-{ACEB5C36-49E7-4177-B8DD-B930A0178B6E}" dt="2025-05-18T05:14:50.866" v="526" actId="1076"/>
          <ac:spMkLst>
            <pc:docMk/>
            <pc:sldMk cId="3956451472" sldId="261"/>
            <ac:spMk id="4" creationId="{D818F8F7-AB78-643D-C81F-3676C26CA050}"/>
          </ac:spMkLst>
        </pc:spChg>
        <pc:spChg chg="add mod">
          <ac:chgData name="沢田　迅" userId="S::s24g1068gp@s.chibakoudai.jp::43a81b32-b3dd-4317-8c17-c26dae8db8ae" providerId="AD" clId="Web-{ACEB5C36-49E7-4177-B8DD-B930A0178B6E}" dt="2025-05-18T05:15:00.679" v="527" actId="1076"/>
          <ac:spMkLst>
            <pc:docMk/>
            <pc:sldMk cId="3956451472" sldId="261"/>
            <ac:spMk id="5" creationId="{08C6B5D5-5568-F644-DC72-75D9091D4903}"/>
          </ac:spMkLst>
        </pc:spChg>
        <pc:spChg chg="add mod">
          <ac:chgData name="沢田　迅" userId="S::s24g1068gp@s.chibakoudai.jp::43a81b32-b3dd-4317-8c17-c26dae8db8ae" providerId="AD" clId="Web-{ACEB5C36-49E7-4177-B8DD-B930A0178B6E}" dt="2025-05-18T05:15:12.273" v="530" actId="1076"/>
          <ac:spMkLst>
            <pc:docMk/>
            <pc:sldMk cId="3956451472" sldId="261"/>
            <ac:spMk id="6" creationId="{7C34E9CC-20FA-EA37-3596-754C8A16401F}"/>
          </ac:spMkLst>
        </pc:spChg>
        <pc:spChg chg="add del mod">
          <ac:chgData name="沢田　迅" userId="S::s24g1068gp@s.chibakoudai.jp::43a81b32-b3dd-4317-8c17-c26dae8db8ae" providerId="AD" clId="Web-{ACEB5C36-49E7-4177-B8DD-B930A0178B6E}" dt="2025-05-18T05:02:31.874" v="393"/>
          <ac:spMkLst>
            <pc:docMk/>
            <pc:sldMk cId="3956451472" sldId="261"/>
            <ac:spMk id="7" creationId="{7FA5A864-CFB1-51AE-5B6A-65DAA0614BC6}"/>
          </ac:spMkLst>
        </pc:spChg>
        <pc:spChg chg="add mod">
          <ac:chgData name="沢田　迅" userId="S::s24g1068gp@s.chibakoudai.jp::43a81b32-b3dd-4317-8c17-c26dae8db8ae" providerId="AD" clId="Web-{ACEB5C36-49E7-4177-B8DD-B930A0178B6E}" dt="2025-05-18T05:15:08.961" v="529" actId="1076"/>
          <ac:spMkLst>
            <pc:docMk/>
            <pc:sldMk cId="3956451472" sldId="261"/>
            <ac:spMk id="8" creationId="{71B43A85-5B1C-D017-CE91-B73A841D2412}"/>
          </ac:spMkLst>
        </pc:spChg>
        <pc:spChg chg="add mod">
          <ac:chgData name="沢田　迅" userId="S::s24g1068gp@s.chibakoudai.jp::43a81b32-b3dd-4317-8c17-c26dae8db8ae" providerId="AD" clId="Web-{ACEB5C36-49E7-4177-B8DD-B930A0178B6E}" dt="2025-05-18T05:15:04.992" v="528" actId="1076"/>
          <ac:spMkLst>
            <pc:docMk/>
            <pc:sldMk cId="3956451472" sldId="261"/>
            <ac:spMk id="9" creationId="{2EEBBA27-429D-2E49-800D-1966B64A6CB0}"/>
          </ac:spMkLst>
        </pc:spChg>
        <pc:spChg chg="add mod">
          <ac:chgData name="沢田　迅" userId="S::s24g1068gp@s.chibakoudai.jp::43a81b32-b3dd-4317-8c17-c26dae8db8ae" providerId="AD" clId="Web-{ACEB5C36-49E7-4177-B8DD-B930A0178B6E}" dt="2025-05-18T05:15:20.320" v="532" actId="1076"/>
          <ac:spMkLst>
            <pc:docMk/>
            <pc:sldMk cId="3956451472" sldId="261"/>
            <ac:spMk id="10" creationId="{C07F3957-6FDD-D6E9-A5C4-5677BE4F314C}"/>
          </ac:spMkLst>
        </pc:spChg>
        <pc:spChg chg="add mod">
          <ac:chgData name="沢田　迅" userId="S::s24g1068gp@s.chibakoudai.jp::43a81b32-b3dd-4317-8c17-c26dae8db8ae" providerId="AD" clId="Web-{ACEB5C36-49E7-4177-B8DD-B930A0178B6E}" dt="2025-05-18T05:16:21.135" v="545" actId="1076"/>
          <ac:spMkLst>
            <pc:docMk/>
            <pc:sldMk cId="3956451472" sldId="261"/>
            <ac:spMk id="11" creationId="{A76989A5-01F0-9D16-0392-4D07DA80DD23}"/>
          </ac:spMkLst>
        </pc:spChg>
        <pc:spChg chg="add mod">
          <ac:chgData name="沢田　迅" userId="S::s24g1068gp@s.chibakoudai.jp::43a81b32-b3dd-4317-8c17-c26dae8db8ae" providerId="AD" clId="Web-{ACEB5C36-49E7-4177-B8DD-B930A0178B6E}" dt="2025-05-18T05:16:49.339" v="551" actId="20577"/>
          <ac:spMkLst>
            <pc:docMk/>
            <pc:sldMk cId="3956451472" sldId="261"/>
            <ac:spMk id="12" creationId="{E8897AC6-C1BC-09BA-BFD6-909C07C87D57}"/>
          </ac:spMkLst>
        </pc:spChg>
      </pc:sldChg>
      <pc:sldChg chg="addSp delSp modSp new">
        <pc:chgData name="沢田　迅" userId="S::s24g1068gp@s.chibakoudai.jp::43a81b32-b3dd-4317-8c17-c26dae8db8ae" providerId="AD" clId="Web-{ACEB5C36-49E7-4177-B8DD-B930A0178B6E}" dt="2025-05-19T00:06:11.653" v="571" actId="1076"/>
        <pc:sldMkLst>
          <pc:docMk/>
          <pc:sldMk cId="3157142643" sldId="262"/>
        </pc:sldMkLst>
        <pc:spChg chg="mod">
          <ac:chgData name="沢田　迅" userId="S::s24g1068gp@s.chibakoudai.jp::43a81b32-b3dd-4317-8c17-c26dae8db8ae" providerId="AD" clId="Web-{ACEB5C36-49E7-4177-B8DD-B930A0178B6E}" dt="2025-05-19T00:05:36.589" v="566" actId="1076"/>
          <ac:spMkLst>
            <pc:docMk/>
            <pc:sldMk cId="3157142643" sldId="262"/>
            <ac:spMk id="2" creationId="{D0FB6890-AE9B-F93E-5718-416A0ABEFDAD}"/>
          </ac:spMkLst>
        </pc:spChg>
        <pc:spChg chg="add del">
          <ac:chgData name="沢田　迅" userId="S::s24g1068gp@s.chibakoudai.jp::43a81b32-b3dd-4317-8c17-c26dae8db8ae" providerId="AD" clId="Web-{ACEB5C36-49E7-4177-B8DD-B930A0178B6E}" dt="2025-05-19T00:02:54.724" v="558"/>
          <ac:spMkLst>
            <pc:docMk/>
            <pc:sldMk cId="3157142643" sldId="262"/>
            <ac:spMk id="3" creationId="{40D8FFCD-AA20-4AA1-6295-629327E16B97}"/>
          </ac:spMkLst>
        </pc:spChg>
        <pc:spChg chg="del">
          <ac:chgData name="沢田　迅" userId="S::s24g1068gp@s.chibakoudai.jp::43a81b32-b3dd-4317-8c17-c26dae8db8ae" providerId="AD" clId="Web-{ACEB5C36-49E7-4177-B8DD-B930A0178B6E}" dt="2025-05-18T05:17:36.247" v="556"/>
          <ac:spMkLst>
            <pc:docMk/>
            <pc:sldMk cId="3157142643" sldId="262"/>
            <ac:spMk id="3" creationId="{873DA4E1-91A6-527C-5ED2-8F5C70BC2EED}"/>
          </ac:spMkLst>
        </pc:spChg>
        <pc:picChg chg="add mod">
          <ac:chgData name="沢田　迅" userId="S::s24g1068gp@s.chibakoudai.jp::43a81b32-b3dd-4317-8c17-c26dae8db8ae" providerId="AD" clId="Web-{ACEB5C36-49E7-4177-B8DD-B930A0178B6E}" dt="2025-05-19T00:06:11.653" v="571" actId="1076"/>
          <ac:picMkLst>
            <pc:docMk/>
            <pc:sldMk cId="3157142643" sldId="262"/>
            <ac:picMk id="4" creationId="{D1C08EDC-3EA6-644E-1191-6B06C7FD1DE6}"/>
          </ac:picMkLst>
        </pc:picChg>
      </pc:sldChg>
      <pc:sldChg chg="delSp modSp new">
        <pc:chgData name="沢田　迅" userId="S::s24g1068gp@s.chibakoudai.jp::43a81b32-b3dd-4317-8c17-c26dae8db8ae" providerId="AD" clId="Web-{ACEB5C36-49E7-4177-B8DD-B930A0178B6E}" dt="2025-05-19T00:06:23.841" v="574"/>
        <pc:sldMkLst>
          <pc:docMk/>
          <pc:sldMk cId="16212972" sldId="263"/>
        </pc:sldMkLst>
        <pc:spChg chg="mod">
          <ac:chgData name="沢田　迅" userId="S::s24g1068gp@s.chibakoudai.jp::43a81b32-b3dd-4317-8c17-c26dae8db8ae" providerId="AD" clId="Web-{ACEB5C36-49E7-4177-B8DD-B930A0178B6E}" dt="2025-05-19T00:06:19.794" v="573" actId="20577"/>
          <ac:spMkLst>
            <pc:docMk/>
            <pc:sldMk cId="16212972" sldId="263"/>
            <ac:spMk id="2" creationId="{4E4E4CB3-90CE-0844-056A-1EFB3EEF3E29}"/>
          </ac:spMkLst>
        </pc:spChg>
        <pc:spChg chg="del">
          <ac:chgData name="沢田　迅" userId="S::s24g1068gp@s.chibakoudai.jp::43a81b32-b3dd-4317-8c17-c26dae8db8ae" providerId="AD" clId="Web-{ACEB5C36-49E7-4177-B8DD-B930A0178B6E}" dt="2025-05-19T00:06:23.841" v="574"/>
          <ac:spMkLst>
            <pc:docMk/>
            <pc:sldMk cId="16212972" sldId="263"/>
            <ac:spMk id="3" creationId="{B1B12168-0BB7-360B-F9AE-7A56C4DA89E8}"/>
          </ac:spMkLst>
        </pc:spChg>
      </pc:sldChg>
    </pc:docChg>
  </pc:docChgLst>
  <pc:docChgLst>
    <pc:chgData name="山口　侑希" userId="S::s24g1136ch@s.chibakoudai.jp::81dcc9f5-f6cc-42f6-92a4-7d539f578722" providerId="AD" clId="Web-{57325025-5E44-6963-7F57-35FEB8BC1D5A}"/>
    <pc:docChg chg="modSld">
      <pc:chgData name="山口　侑希" userId="S::s24g1136ch@s.chibakoudai.jp::81dcc9f5-f6cc-42f6-92a4-7d539f578722" providerId="AD" clId="Web-{57325025-5E44-6963-7F57-35FEB8BC1D5A}" dt="2025-05-19T05:00:20.999" v="8" actId="20577"/>
      <pc:docMkLst>
        <pc:docMk/>
      </pc:docMkLst>
      <pc:sldChg chg="modSp">
        <pc:chgData name="山口　侑希" userId="S::s24g1136ch@s.chibakoudai.jp::81dcc9f5-f6cc-42f6-92a4-7d539f578722" providerId="AD" clId="Web-{57325025-5E44-6963-7F57-35FEB8BC1D5A}" dt="2025-05-19T04:57:47.587" v="2" actId="1076"/>
        <pc:sldMkLst>
          <pc:docMk/>
          <pc:sldMk cId="1708257236" sldId="256"/>
        </pc:sldMkLst>
        <pc:spChg chg="mod">
          <ac:chgData name="山口　侑希" userId="S::s24g1136ch@s.chibakoudai.jp::81dcc9f5-f6cc-42f6-92a4-7d539f578722" providerId="AD" clId="Web-{57325025-5E44-6963-7F57-35FEB8BC1D5A}" dt="2025-05-19T04:57:47.556" v="0" actId="1076"/>
          <ac:spMkLst>
            <pc:docMk/>
            <pc:sldMk cId="1708257236" sldId="256"/>
            <ac:spMk id="2" creationId="{966B8553-A47B-9A1C-823B-5726D28B51B2}"/>
          </ac:spMkLst>
        </pc:spChg>
        <pc:spChg chg="mod">
          <ac:chgData name="山口　侑希" userId="S::s24g1136ch@s.chibakoudai.jp::81dcc9f5-f6cc-42f6-92a4-7d539f578722" providerId="AD" clId="Web-{57325025-5E44-6963-7F57-35FEB8BC1D5A}" dt="2025-05-19T04:57:47.572" v="1" actId="1076"/>
          <ac:spMkLst>
            <pc:docMk/>
            <pc:sldMk cId="1708257236" sldId="256"/>
            <ac:spMk id="4" creationId="{56D65EB7-E51A-BB2B-6400-4E05671E43BD}"/>
          </ac:spMkLst>
        </pc:spChg>
        <pc:spChg chg="mod">
          <ac:chgData name="山口　侑希" userId="S::s24g1136ch@s.chibakoudai.jp::81dcc9f5-f6cc-42f6-92a4-7d539f578722" providerId="AD" clId="Web-{57325025-5E44-6963-7F57-35FEB8BC1D5A}" dt="2025-05-19T04:57:47.587" v="2" actId="1076"/>
          <ac:spMkLst>
            <pc:docMk/>
            <pc:sldMk cId="1708257236" sldId="256"/>
            <ac:spMk id="5" creationId="{A66C0322-D3F6-DB1B-1EB0-8B8322552979}"/>
          </ac:spMkLst>
        </pc:spChg>
      </pc:sldChg>
      <pc:sldChg chg="modSp">
        <pc:chgData name="山口　侑希" userId="S::s24g1136ch@s.chibakoudai.jp::81dcc9f5-f6cc-42f6-92a4-7d539f578722" providerId="AD" clId="Web-{57325025-5E44-6963-7F57-35FEB8BC1D5A}" dt="2025-05-19T05:00:20.999" v="8" actId="20577"/>
        <pc:sldMkLst>
          <pc:docMk/>
          <pc:sldMk cId="3763747581" sldId="258"/>
        </pc:sldMkLst>
        <pc:spChg chg="mod">
          <ac:chgData name="山口　侑希" userId="S::s24g1136ch@s.chibakoudai.jp::81dcc9f5-f6cc-42f6-92a4-7d539f578722" providerId="AD" clId="Web-{57325025-5E44-6963-7F57-35FEB8BC1D5A}" dt="2025-05-19T05:00:20.999" v="8" actId="20577"/>
          <ac:spMkLst>
            <pc:docMk/>
            <pc:sldMk cId="3763747581" sldId="258"/>
            <ac:spMk id="6" creationId="{BFF3011A-481E-79AC-675E-3974224EBEED}"/>
          </ac:spMkLst>
        </pc:spChg>
      </pc:sldChg>
    </pc:docChg>
  </pc:docChgLst>
  <pc:docChgLst>
    <pc:chgData name="久峩　丈" userId="S::s24g1051zc@s.chibakoudai.jp::92c0a0b3-1e64-431e-8f07-61435595ad17" providerId="AD" clId="Web-{B07C64C9-9DA1-9B19-40AB-2D4FE23AA774}"/>
    <pc:docChg chg="modSld">
      <pc:chgData name="久峩　丈" userId="S::s24g1051zc@s.chibakoudai.jp::92c0a0b3-1e64-431e-8f07-61435595ad17" providerId="AD" clId="Web-{B07C64C9-9DA1-9B19-40AB-2D4FE23AA774}" dt="2025-05-20T16:50:20.924" v="32" actId="20577"/>
      <pc:docMkLst>
        <pc:docMk/>
      </pc:docMkLst>
      <pc:sldChg chg="modSp">
        <pc:chgData name="久峩　丈" userId="S::s24g1051zc@s.chibakoudai.jp::92c0a0b3-1e64-431e-8f07-61435595ad17" providerId="AD" clId="Web-{B07C64C9-9DA1-9B19-40AB-2D4FE23AA774}" dt="2025-05-20T16:49:02.187" v="8" actId="20577"/>
        <pc:sldMkLst>
          <pc:docMk/>
          <pc:sldMk cId="3956451472" sldId="261"/>
        </pc:sldMkLst>
        <pc:spChg chg="mod">
          <ac:chgData name="久峩　丈" userId="S::s24g1051zc@s.chibakoudai.jp::92c0a0b3-1e64-431e-8f07-61435595ad17" providerId="AD" clId="Web-{B07C64C9-9DA1-9B19-40AB-2D4FE23AA774}" dt="2025-05-20T16:49:02.187" v="8" actId="20577"/>
          <ac:spMkLst>
            <pc:docMk/>
            <pc:sldMk cId="3956451472" sldId="261"/>
            <ac:spMk id="10" creationId="{C07F3957-6FDD-D6E9-A5C4-5677BE4F314C}"/>
          </ac:spMkLst>
        </pc:spChg>
      </pc:sldChg>
      <pc:sldChg chg="modSp">
        <pc:chgData name="久峩　丈" userId="S::s24g1051zc@s.chibakoudai.jp::92c0a0b3-1e64-431e-8f07-61435595ad17" providerId="AD" clId="Web-{B07C64C9-9DA1-9B19-40AB-2D4FE23AA774}" dt="2025-05-20T16:48:38.405" v="7" actId="20577"/>
        <pc:sldMkLst>
          <pc:docMk/>
          <pc:sldMk cId="1537756507" sldId="266"/>
        </pc:sldMkLst>
        <pc:spChg chg="mod">
          <ac:chgData name="久峩　丈" userId="S::s24g1051zc@s.chibakoudai.jp::92c0a0b3-1e64-431e-8f07-61435595ad17" providerId="AD" clId="Web-{B07C64C9-9DA1-9B19-40AB-2D4FE23AA774}" dt="2025-05-20T16:48:38.405" v="7" actId="20577"/>
          <ac:spMkLst>
            <pc:docMk/>
            <pc:sldMk cId="1537756507" sldId="266"/>
            <ac:spMk id="3" creationId="{68A31BBB-9BE1-7693-581D-14E608E2426D}"/>
          </ac:spMkLst>
        </pc:spChg>
      </pc:sldChg>
      <pc:sldChg chg="modSp">
        <pc:chgData name="久峩　丈" userId="S::s24g1051zc@s.chibakoudai.jp::92c0a0b3-1e64-431e-8f07-61435595ad17" providerId="AD" clId="Web-{B07C64C9-9DA1-9B19-40AB-2D4FE23AA774}" dt="2025-05-20T16:50:20.924" v="32" actId="20577"/>
        <pc:sldMkLst>
          <pc:docMk/>
          <pc:sldMk cId="961978698" sldId="277"/>
        </pc:sldMkLst>
        <pc:spChg chg="mod">
          <ac:chgData name="久峩　丈" userId="S::s24g1051zc@s.chibakoudai.jp::92c0a0b3-1e64-431e-8f07-61435595ad17" providerId="AD" clId="Web-{B07C64C9-9DA1-9B19-40AB-2D4FE23AA774}" dt="2025-05-20T16:50:20.924" v="32" actId="20577"/>
          <ac:spMkLst>
            <pc:docMk/>
            <pc:sldMk cId="961978698" sldId="277"/>
            <ac:spMk id="3" creationId="{681C4C8B-C21E-54DE-86A0-692C1F573FE0}"/>
          </ac:spMkLst>
        </pc:spChg>
      </pc:sldChg>
    </pc:docChg>
  </pc:docChgLst>
  <pc:docChgLst>
    <pc:chgData name="金枝　優介" userId="S::s24g1040kc@s.chibakoudai.jp::f41d5235-225b-4078-8a07-07a9ac6fb7cc" providerId="AD" clId="Web-{E28582F3-3862-BCE3-F920-AE1ADED2E2FD}"/>
    <pc:docChg chg="modSld addSection delSection">
      <pc:chgData name="金枝　優介" userId="S::s24g1040kc@s.chibakoudai.jp::f41d5235-225b-4078-8a07-07a9ac6fb7cc" providerId="AD" clId="Web-{E28582F3-3862-BCE3-F920-AE1ADED2E2FD}" dt="2025-05-20T08:38:08.613" v="36" actId="20577"/>
      <pc:docMkLst>
        <pc:docMk/>
      </pc:docMkLst>
      <pc:sldChg chg="addSp delSp modSp">
        <pc:chgData name="金枝　優介" userId="S::s24g1040kc@s.chibakoudai.jp::f41d5235-225b-4078-8a07-07a9ac6fb7cc" providerId="AD" clId="Web-{E28582F3-3862-BCE3-F920-AE1ADED2E2FD}" dt="2025-05-20T08:31:39.413" v="25" actId="1076"/>
        <pc:sldMkLst>
          <pc:docMk/>
          <pc:sldMk cId="3007475130" sldId="257"/>
        </pc:sldMkLst>
        <pc:spChg chg="add mod">
          <ac:chgData name="金枝　優介" userId="S::s24g1040kc@s.chibakoudai.jp::f41d5235-225b-4078-8a07-07a9ac6fb7cc" providerId="AD" clId="Web-{E28582F3-3862-BCE3-F920-AE1ADED2E2FD}" dt="2025-05-20T08:30:58.896" v="19" actId="1076"/>
          <ac:spMkLst>
            <pc:docMk/>
            <pc:sldMk cId="3007475130" sldId="257"/>
            <ac:spMk id="15" creationId="{FF7948CE-C5A4-EF18-6FC6-6CDECD736F03}"/>
          </ac:spMkLst>
        </pc:spChg>
        <pc:spChg chg="add mod">
          <ac:chgData name="金枝　優介" userId="S::s24g1040kc@s.chibakoudai.jp::f41d5235-225b-4078-8a07-07a9ac6fb7cc" providerId="AD" clId="Web-{E28582F3-3862-BCE3-F920-AE1ADED2E2FD}" dt="2025-05-20T08:31:39.413" v="25" actId="1076"/>
          <ac:spMkLst>
            <pc:docMk/>
            <pc:sldMk cId="3007475130" sldId="257"/>
            <ac:spMk id="16" creationId="{CD093779-7410-0AF5-DE01-38E401234450}"/>
          </ac:spMkLst>
        </pc:spChg>
        <pc:picChg chg="add del mod">
          <ac:chgData name="金枝　優介" userId="S::s24g1040kc@s.chibakoudai.jp::f41d5235-225b-4078-8a07-07a9ac6fb7cc" providerId="AD" clId="Web-{E28582F3-3862-BCE3-F920-AE1ADED2E2FD}" dt="2025-05-20T07:59:23.538" v="1"/>
          <ac:picMkLst>
            <pc:docMk/>
            <pc:sldMk cId="3007475130" sldId="257"/>
            <ac:picMk id="13" creationId="{194A52E5-0230-D0BE-1BFC-73B961BD4B76}"/>
          </ac:picMkLst>
        </pc:picChg>
      </pc:sldChg>
      <pc:sldChg chg="addSp delSp modSp">
        <pc:chgData name="金枝　優介" userId="S::s24g1040kc@s.chibakoudai.jp::f41d5235-225b-4078-8a07-07a9ac6fb7cc" providerId="AD" clId="Web-{E28582F3-3862-BCE3-F920-AE1ADED2E2FD}" dt="2025-05-20T08:00:06.774" v="5"/>
        <pc:sldMkLst>
          <pc:docMk/>
          <pc:sldMk cId="3763747581" sldId="258"/>
        </pc:sldMkLst>
        <pc:picChg chg="add del mod">
          <ac:chgData name="金枝　優介" userId="S::s24g1040kc@s.chibakoudai.jp::f41d5235-225b-4078-8a07-07a9ac6fb7cc" providerId="AD" clId="Web-{E28582F3-3862-BCE3-F920-AE1ADED2E2FD}" dt="2025-05-20T08:00:06.774" v="5"/>
          <ac:picMkLst>
            <pc:docMk/>
            <pc:sldMk cId="3763747581" sldId="258"/>
            <ac:picMk id="3" creationId="{2F68A518-FB43-5642-5ED7-43AECAEC09E1}"/>
          </ac:picMkLst>
        </pc:picChg>
        <pc:picChg chg="add del mod">
          <ac:chgData name="金枝　優介" userId="S::s24g1040kc@s.chibakoudai.jp::f41d5235-225b-4078-8a07-07a9ac6fb7cc" providerId="AD" clId="Web-{E28582F3-3862-BCE3-F920-AE1ADED2E2FD}" dt="2025-05-20T08:00:04.758" v="4"/>
          <ac:picMkLst>
            <pc:docMk/>
            <pc:sldMk cId="3763747581" sldId="258"/>
            <ac:picMk id="8" creationId="{ACC4FD74-340E-9400-61A4-D187EAABC4B9}"/>
          </ac:picMkLst>
        </pc:picChg>
      </pc:sldChg>
      <pc:sldChg chg="addSp delSp modSp">
        <pc:chgData name="金枝　優介" userId="S::s24g1040kc@s.chibakoudai.jp::f41d5235-225b-4078-8a07-07a9ac6fb7cc" providerId="AD" clId="Web-{E28582F3-3862-BCE3-F920-AE1ADED2E2FD}" dt="2025-05-20T08:00:35.462" v="9"/>
        <pc:sldMkLst>
          <pc:docMk/>
          <pc:sldMk cId="2894461742" sldId="260"/>
        </pc:sldMkLst>
        <pc:picChg chg="add del mod">
          <ac:chgData name="金枝　優介" userId="S::s24g1040kc@s.chibakoudai.jp::f41d5235-225b-4078-8a07-07a9ac6fb7cc" providerId="AD" clId="Web-{E28582F3-3862-BCE3-F920-AE1ADED2E2FD}" dt="2025-05-20T08:00:35.462" v="9"/>
          <ac:picMkLst>
            <pc:docMk/>
            <pc:sldMk cId="2894461742" sldId="260"/>
            <ac:picMk id="3" creationId="{A4A5634E-C212-6DD2-A511-8DCA9F815D1A}"/>
          </ac:picMkLst>
        </pc:picChg>
      </pc:sldChg>
      <pc:sldChg chg="addSp delSp modSp">
        <pc:chgData name="金枝　優介" userId="S::s24g1040kc@s.chibakoudai.jp::f41d5235-225b-4078-8a07-07a9ac6fb7cc" providerId="AD" clId="Web-{E28582F3-3862-BCE3-F920-AE1ADED2E2FD}" dt="2025-05-20T08:00:20.993" v="7"/>
        <pc:sldMkLst>
          <pc:docMk/>
          <pc:sldMk cId="3956451472" sldId="261"/>
        </pc:sldMkLst>
        <pc:picChg chg="add del mod">
          <ac:chgData name="金枝　優介" userId="S::s24g1040kc@s.chibakoudai.jp::f41d5235-225b-4078-8a07-07a9ac6fb7cc" providerId="AD" clId="Web-{E28582F3-3862-BCE3-F920-AE1ADED2E2FD}" dt="2025-05-20T08:00:20.993" v="7"/>
          <ac:picMkLst>
            <pc:docMk/>
            <pc:sldMk cId="3956451472" sldId="261"/>
            <ac:picMk id="3" creationId="{1A3C3908-F38E-82A9-2FB6-0267636A713B}"/>
          </ac:picMkLst>
        </pc:picChg>
      </pc:sldChg>
      <pc:sldChg chg="modSp">
        <pc:chgData name="金枝　優介" userId="S::s24g1040kc@s.chibakoudai.jp::f41d5235-225b-4078-8a07-07a9ac6fb7cc" providerId="AD" clId="Web-{E28582F3-3862-BCE3-F920-AE1ADED2E2FD}" dt="2025-05-20T08:38:08.613" v="36" actId="20577"/>
        <pc:sldMkLst>
          <pc:docMk/>
          <pc:sldMk cId="4173539435" sldId="276"/>
        </pc:sldMkLst>
        <pc:spChg chg="mod">
          <ac:chgData name="金枝　優介" userId="S::s24g1040kc@s.chibakoudai.jp::f41d5235-225b-4078-8a07-07a9ac6fb7cc" providerId="AD" clId="Web-{E28582F3-3862-BCE3-F920-AE1ADED2E2FD}" dt="2025-05-20T08:38:08.613" v="36" actId="20577"/>
          <ac:spMkLst>
            <pc:docMk/>
            <pc:sldMk cId="4173539435" sldId="276"/>
            <ac:spMk id="3" creationId="{2FA80BB6-032F-1221-1502-8416B4472A2B}"/>
          </ac:spMkLst>
        </pc:spChg>
      </pc:sldChg>
    </pc:docChg>
  </pc:docChgLst>
  <pc:docChgLst>
    <pc:chgData name="沢田　迅" userId="S::s24g1068gp@s.chibakoudai.jp::43a81b32-b3dd-4317-8c17-c26dae8db8ae" providerId="AD" clId="Web-{7D110470-58E6-4B4F-A929-87C1F233298A}"/>
    <pc:docChg chg="modSld">
      <pc:chgData name="沢田　迅" userId="S::s24g1068gp@s.chibakoudai.jp::43a81b32-b3dd-4317-8c17-c26dae8db8ae" providerId="AD" clId="Web-{7D110470-58E6-4B4F-A929-87C1F233298A}" dt="2025-05-20T14:42:50.752" v="13" actId="1076"/>
      <pc:docMkLst>
        <pc:docMk/>
      </pc:docMkLst>
      <pc:sldChg chg="addSp delSp modSp">
        <pc:chgData name="沢田　迅" userId="S::s24g1068gp@s.chibakoudai.jp::43a81b32-b3dd-4317-8c17-c26dae8db8ae" providerId="AD" clId="Web-{7D110470-58E6-4B4F-A929-87C1F233298A}" dt="2025-05-20T14:42:50.752" v="13" actId="1076"/>
        <pc:sldMkLst>
          <pc:docMk/>
          <pc:sldMk cId="3974838637" sldId="280"/>
        </pc:sldMkLst>
        <pc:graphicFrameChg chg="add del">
          <ac:chgData name="沢田　迅" userId="S::s24g1068gp@s.chibakoudai.jp::43a81b32-b3dd-4317-8c17-c26dae8db8ae" providerId="AD" clId="Web-{7D110470-58E6-4B4F-A929-87C1F233298A}" dt="2025-05-20T14:42:16.579" v="9"/>
          <ac:graphicFrameMkLst>
            <pc:docMk/>
            <pc:sldMk cId="3974838637" sldId="280"/>
            <ac:graphicFrameMk id="3" creationId="{F4640627-ABAD-0DEE-36E7-AB7C6DBA3430}"/>
          </ac:graphicFrameMkLst>
        </pc:graphicFrameChg>
        <pc:graphicFrameChg chg="add del mod modGraphic">
          <ac:chgData name="沢田　迅" userId="S::s24g1068gp@s.chibakoudai.jp::43a81b32-b3dd-4317-8c17-c26dae8db8ae" providerId="AD" clId="Web-{7D110470-58E6-4B4F-A929-87C1F233298A}" dt="2025-05-20T14:42:11.407" v="8"/>
          <ac:graphicFrameMkLst>
            <pc:docMk/>
            <pc:sldMk cId="3974838637" sldId="280"/>
            <ac:graphicFrameMk id="5" creationId="{222E3373-B1C8-62CA-1242-26D362C5EABF}"/>
          </ac:graphicFrameMkLst>
        </pc:graphicFrameChg>
        <pc:graphicFrameChg chg="add mod modGraphic">
          <ac:chgData name="沢田　迅" userId="S::s24g1068gp@s.chibakoudai.jp::43a81b32-b3dd-4317-8c17-c26dae8db8ae" providerId="AD" clId="Web-{7D110470-58E6-4B4F-A929-87C1F233298A}" dt="2025-05-20T14:42:50.752" v="13" actId="1076"/>
          <ac:graphicFrameMkLst>
            <pc:docMk/>
            <pc:sldMk cId="3974838637" sldId="280"/>
            <ac:graphicFrameMk id="6" creationId="{AB6F37AA-F040-3A8A-1CBB-E7D673BEE359}"/>
          </ac:graphicFrameMkLst>
        </pc:graphicFrameChg>
      </pc:sldChg>
    </pc:docChg>
  </pc:docChgLst>
  <pc:docChgLst>
    <pc:chgData name="沢田　迅" userId="S::s24g1068gp@s.chibakoudai.jp::43a81b32-b3dd-4317-8c17-c26dae8db8ae" providerId="AD" clId="Web-{D3A71A77-897C-4C3F-B856-31BB781D0F63}"/>
    <pc:docChg chg="modSld sldOrd">
      <pc:chgData name="沢田　迅" userId="S::s24g1068gp@s.chibakoudai.jp::43a81b32-b3dd-4317-8c17-c26dae8db8ae" providerId="AD" clId="Web-{D3A71A77-897C-4C3F-B856-31BB781D0F63}" dt="2025-05-21T04:02:33.301" v="37"/>
      <pc:docMkLst>
        <pc:docMk/>
      </pc:docMkLst>
      <pc:sldChg chg="addSp modSp">
        <pc:chgData name="沢田　迅" userId="S::s24g1068gp@s.chibakoudai.jp::43a81b32-b3dd-4317-8c17-c26dae8db8ae" providerId="AD" clId="Web-{D3A71A77-897C-4C3F-B856-31BB781D0F63}" dt="2025-05-21T03:55:28.303" v="30" actId="1076"/>
        <pc:sldMkLst>
          <pc:docMk/>
          <pc:sldMk cId="2280183386" sldId="259"/>
        </pc:sldMkLst>
        <pc:spChg chg="mod">
          <ac:chgData name="沢田　迅" userId="S::s24g1068gp@s.chibakoudai.jp::43a81b32-b3dd-4317-8c17-c26dae8db8ae" providerId="AD" clId="Web-{D3A71A77-897C-4C3F-B856-31BB781D0F63}" dt="2025-05-21T03:55:03.162" v="22" actId="20577"/>
          <ac:spMkLst>
            <pc:docMk/>
            <pc:sldMk cId="2280183386" sldId="259"/>
            <ac:spMk id="10" creationId="{5926AB2B-F523-5FB2-F65B-CE0EB0EA4705}"/>
          </ac:spMkLst>
        </pc:spChg>
        <pc:spChg chg="add mod">
          <ac:chgData name="沢田　迅" userId="S::s24g1068gp@s.chibakoudai.jp::43a81b32-b3dd-4317-8c17-c26dae8db8ae" providerId="AD" clId="Web-{D3A71A77-897C-4C3F-B856-31BB781D0F63}" dt="2025-05-21T03:55:28.303" v="30" actId="1076"/>
          <ac:spMkLst>
            <pc:docMk/>
            <pc:sldMk cId="2280183386" sldId="259"/>
            <ac:spMk id="11" creationId="{AF60A800-5902-EEC0-3149-5BDC9C8EA47C}"/>
          </ac:spMkLst>
        </pc:spChg>
      </pc:sldChg>
      <pc:sldChg chg="ord">
        <pc:chgData name="沢田　迅" userId="S::s24g1068gp@s.chibakoudai.jp::43a81b32-b3dd-4317-8c17-c26dae8db8ae" providerId="AD" clId="Web-{D3A71A77-897C-4C3F-B856-31BB781D0F63}" dt="2025-05-21T04:02:33.301" v="37"/>
        <pc:sldMkLst>
          <pc:docMk/>
          <pc:sldMk cId="3956451472" sldId="261"/>
        </pc:sldMkLst>
      </pc:sldChg>
      <pc:sldChg chg="addSp modSp">
        <pc:chgData name="沢田　迅" userId="S::s24g1068gp@s.chibakoudai.jp::43a81b32-b3dd-4317-8c17-c26dae8db8ae" providerId="AD" clId="Web-{D3A71A77-897C-4C3F-B856-31BB781D0F63}" dt="2025-05-21T03:56:24.774" v="36" actId="1076"/>
        <pc:sldMkLst>
          <pc:docMk/>
          <pc:sldMk cId="16212972" sldId="263"/>
        </pc:sldMkLst>
        <pc:spChg chg="add mod">
          <ac:chgData name="沢田　迅" userId="S::s24g1068gp@s.chibakoudai.jp::43a81b32-b3dd-4317-8c17-c26dae8db8ae" providerId="AD" clId="Web-{D3A71A77-897C-4C3F-B856-31BB781D0F63}" dt="2025-05-21T03:56:24.774" v="36" actId="1076"/>
          <ac:spMkLst>
            <pc:docMk/>
            <pc:sldMk cId="16212972" sldId="263"/>
            <ac:spMk id="9" creationId="{DDC024EA-FD50-1C0C-6F40-2104589984F7}"/>
          </ac:spMkLst>
        </pc:spChg>
        <pc:spChg chg="mod">
          <ac:chgData name="沢田　迅" userId="S::s24g1068gp@s.chibakoudai.jp::43a81b32-b3dd-4317-8c17-c26dae8db8ae" providerId="AD" clId="Web-{D3A71A77-897C-4C3F-B856-31BB781D0F63}" dt="2025-05-21T03:56:04.180" v="31" actId="20577"/>
          <ac:spMkLst>
            <pc:docMk/>
            <pc:sldMk cId="16212972" sldId="263"/>
            <ac:spMk id="11" creationId="{D5E9435A-40C3-9D0C-5F10-AFB91AE3663F}"/>
          </ac:spMkLst>
        </pc:spChg>
      </pc:sldChg>
      <pc:sldChg chg="modSp">
        <pc:chgData name="沢田　迅" userId="S::s24g1068gp@s.chibakoudai.jp::43a81b32-b3dd-4317-8c17-c26dae8db8ae" providerId="AD" clId="Web-{D3A71A77-897C-4C3F-B856-31BB781D0F63}" dt="2025-05-21T03:45:05.331" v="2" actId="20577"/>
        <pc:sldMkLst>
          <pc:docMk/>
          <pc:sldMk cId="1018648014" sldId="268"/>
        </pc:sldMkLst>
        <pc:spChg chg="mod">
          <ac:chgData name="沢田　迅" userId="S::s24g1068gp@s.chibakoudai.jp::43a81b32-b3dd-4317-8c17-c26dae8db8ae" providerId="AD" clId="Web-{D3A71A77-897C-4C3F-B856-31BB781D0F63}" dt="2025-05-21T03:45:05.331" v="2" actId="20577"/>
          <ac:spMkLst>
            <pc:docMk/>
            <pc:sldMk cId="1018648014" sldId="268"/>
            <ac:spMk id="3" creationId="{F3291B40-0BBE-60E7-75F5-5171A046E774}"/>
          </ac:spMkLst>
        </pc:spChg>
      </pc:sldChg>
      <pc:sldChg chg="modSp">
        <pc:chgData name="沢田　迅" userId="S::s24g1068gp@s.chibakoudai.jp::43a81b32-b3dd-4317-8c17-c26dae8db8ae" providerId="AD" clId="Web-{D3A71A77-897C-4C3F-B856-31BB781D0F63}" dt="2025-05-21T03:45:43.379" v="14" actId="20577"/>
        <pc:sldMkLst>
          <pc:docMk/>
          <pc:sldMk cId="272614830" sldId="270"/>
        </pc:sldMkLst>
        <pc:spChg chg="mod">
          <ac:chgData name="沢田　迅" userId="S::s24g1068gp@s.chibakoudai.jp::43a81b32-b3dd-4317-8c17-c26dae8db8ae" providerId="AD" clId="Web-{D3A71A77-897C-4C3F-B856-31BB781D0F63}" dt="2025-05-21T03:45:43.379" v="14" actId="20577"/>
          <ac:spMkLst>
            <pc:docMk/>
            <pc:sldMk cId="272614830" sldId="270"/>
            <ac:spMk id="3" creationId="{406B8EED-79D3-4544-5070-4021383D106E}"/>
          </ac:spMkLst>
        </pc:spChg>
      </pc:sldChg>
    </pc:docChg>
  </pc:docChgLst>
  <pc:docChgLst>
    <pc:chgData name="山口　侑希" userId="S::s24g1136ch@s.chibakoudai.jp::81dcc9f5-f6cc-42f6-92a4-7d539f578722" providerId="AD" clId="Web-{ED296DAC-9677-12FB-F73B-D6417543F172}"/>
    <pc:docChg chg="addSld modSld">
      <pc:chgData name="山口　侑希" userId="S::s24g1136ch@s.chibakoudai.jp::81dcc9f5-f6cc-42f6-92a4-7d539f578722" providerId="AD" clId="Web-{ED296DAC-9677-12FB-F73B-D6417543F172}" dt="2025-05-19T13:09:32.209" v="21" actId="20577"/>
      <pc:docMkLst>
        <pc:docMk/>
      </pc:docMkLst>
      <pc:sldChg chg="modSp new">
        <pc:chgData name="山口　侑希" userId="S::s24g1136ch@s.chibakoudai.jp::81dcc9f5-f6cc-42f6-92a4-7d539f578722" providerId="AD" clId="Web-{ED296DAC-9677-12FB-F73B-D6417543F172}" dt="2025-05-19T13:09:32.209" v="21" actId="20577"/>
        <pc:sldMkLst>
          <pc:docMk/>
          <pc:sldMk cId="3765874150" sldId="264"/>
        </pc:sldMkLst>
        <pc:spChg chg="mod">
          <ac:chgData name="山口　侑希" userId="S::s24g1136ch@s.chibakoudai.jp::81dcc9f5-f6cc-42f6-92a4-7d539f578722" providerId="AD" clId="Web-{ED296DAC-9677-12FB-F73B-D6417543F172}" dt="2025-05-19T13:09:11.224" v="1" actId="20577"/>
          <ac:spMkLst>
            <pc:docMk/>
            <pc:sldMk cId="3765874150" sldId="264"/>
            <ac:spMk id="2" creationId="{DAE5E2FC-0D82-416C-FCE1-55751918F768}"/>
          </ac:spMkLst>
        </pc:spChg>
        <pc:spChg chg="mod">
          <ac:chgData name="山口　侑希" userId="S::s24g1136ch@s.chibakoudai.jp::81dcc9f5-f6cc-42f6-92a4-7d539f578722" providerId="AD" clId="Web-{ED296DAC-9677-12FB-F73B-D6417543F172}" dt="2025-05-19T13:09:32.209" v="21" actId="20577"/>
          <ac:spMkLst>
            <pc:docMk/>
            <pc:sldMk cId="3765874150" sldId="264"/>
            <ac:spMk id="3" creationId="{D22B1C20-C320-E8D9-661A-19E8BAD81505}"/>
          </ac:spMkLst>
        </pc:spChg>
      </pc:sldChg>
    </pc:docChg>
  </pc:docChgLst>
  <pc:docChgLst>
    <pc:chgData name="山口　侑希" userId="S::s24g1136ch@s.chibakoudai.jp::81dcc9f5-f6cc-42f6-92a4-7d539f578722" providerId="AD" clId="Web-{8720748B-EF78-1F3E-66C9-70073C23E990}"/>
    <pc:docChg chg="modSld">
      <pc:chgData name="山口　侑希" userId="S::s24g1136ch@s.chibakoudai.jp::81dcc9f5-f6cc-42f6-92a4-7d539f578722" providerId="AD" clId="Web-{8720748B-EF78-1F3E-66C9-70073C23E990}" dt="2025-05-20T09:19:11.438" v="3" actId="14100"/>
      <pc:docMkLst>
        <pc:docMk/>
      </pc:docMkLst>
      <pc:sldChg chg="modSp">
        <pc:chgData name="山口　侑希" userId="S::s24g1136ch@s.chibakoudai.jp::81dcc9f5-f6cc-42f6-92a4-7d539f578722" providerId="AD" clId="Web-{8720748B-EF78-1F3E-66C9-70073C23E990}" dt="2025-05-20T09:19:02.719" v="2" actId="1076"/>
        <pc:sldMkLst>
          <pc:docMk/>
          <pc:sldMk cId="1949105876" sldId="267"/>
        </pc:sldMkLst>
        <pc:spChg chg="mod">
          <ac:chgData name="山口　侑希" userId="S::s24g1136ch@s.chibakoudai.jp::81dcc9f5-f6cc-42f6-92a4-7d539f578722" providerId="AD" clId="Web-{8720748B-EF78-1F3E-66C9-70073C23E990}" dt="2025-05-20T09:19:02.719" v="2" actId="1076"/>
          <ac:spMkLst>
            <pc:docMk/>
            <pc:sldMk cId="1949105876" sldId="267"/>
            <ac:spMk id="3" creationId="{85A0EA93-DA1E-F8A2-6296-7FE3CE0B053A}"/>
          </ac:spMkLst>
        </pc:spChg>
      </pc:sldChg>
      <pc:sldChg chg="modSp">
        <pc:chgData name="山口　侑希" userId="S::s24g1136ch@s.chibakoudai.jp::81dcc9f5-f6cc-42f6-92a4-7d539f578722" providerId="AD" clId="Web-{8720748B-EF78-1F3E-66C9-70073C23E990}" dt="2025-05-20T09:19:11.438" v="3" actId="14100"/>
        <pc:sldMkLst>
          <pc:docMk/>
          <pc:sldMk cId="4070346504" sldId="275"/>
        </pc:sldMkLst>
        <pc:spChg chg="mod">
          <ac:chgData name="山口　侑希" userId="S::s24g1136ch@s.chibakoudai.jp::81dcc9f5-f6cc-42f6-92a4-7d539f578722" providerId="AD" clId="Web-{8720748B-EF78-1F3E-66C9-70073C23E990}" dt="2025-05-20T09:19:11.438" v="3" actId="14100"/>
          <ac:spMkLst>
            <pc:docMk/>
            <pc:sldMk cId="4070346504" sldId="275"/>
            <ac:spMk id="17" creationId="{83027F72-5F54-94E5-19A0-59E6E90ED4C1}"/>
          </ac:spMkLst>
        </pc:spChg>
      </pc:sldChg>
    </pc:docChg>
  </pc:docChgLst>
  <pc:docChgLst>
    <pc:chgData name="山口　侑希" userId="S::s24g1136ch@s.chibakoudai.jp::81dcc9f5-f6cc-42f6-92a4-7d539f578722" providerId="AD" clId="Web-{74F145F4-DAD0-DA55-C8A4-F925173843FA}"/>
    <pc:docChg chg="modSld">
      <pc:chgData name="山口　侑希" userId="S::s24g1136ch@s.chibakoudai.jp::81dcc9f5-f6cc-42f6-92a4-7d539f578722" providerId="AD" clId="Web-{74F145F4-DAD0-DA55-C8A4-F925173843FA}" dt="2025-05-18T13:32:11.674" v="2" actId="20577"/>
      <pc:docMkLst>
        <pc:docMk/>
      </pc:docMkLst>
      <pc:sldChg chg="modSp">
        <pc:chgData name="山口　侑希" userId="S::s24g1136ch@s.chibakoudai.jp::81dcc9f5-f6cc-42f6-92a4-7d539f578722" providerId="AD" clId="Web-{74F145F4-DAD0-DA55-C8A4-F925173843FA}" dt="2025-05-18T13:32:11.674" v="2" actId="20577"/>
        <pc:sldMkLst>
          <pc:docMk/>
          <pc:sldMk cId="3956451472" sldId="261"/>
        </pc:sldMkLst>
        <pc:spChg chg="mod">
          <ac:chgData name="山口　侑希" userId="S::s24g1136ch@s.chibakoudai.jp::81dcc9f5-f6cc-42f6-92a4-7d539f578722" providerId="AD" clId="Web-{74F145F4-DAD0-DA55-C8A4-F925173843FA}" dt="2025-05-18T13:32:11.674" v="2" actId="20577"/>
          <ac:spMkLst>
            <pc:docMk/>
            <pc:sldMk cId="3956451472" sldId="261"/>
            <ac:spMk id="8" creationId="{71B43A85-5B1C-D017-CE91-B73A841D2412}"/>
          </ac:spMkLst>
        </pc:spChg>
      </pc:sldChg>
    </pc:docChg>
  </pc:docChgLst>
  <pc:docChgLst>
    <pc:chgData name="久峩　丈" userId="S::s24g1051zc@s.chibakoudai.jp::92c0a0b3-1e64-431e-8f07-61435595ad17" providerId="AD" clId="Web-{101D421C-CEDB-3045-6833-370008E5043A}"/>
    <pc:docChg chg="addSld delSld modSld sldOrd">
      <pc:chgData name="久峩　丈" userId="S::s24g1051zc@s.chibakoudai.jp::92c0a0b3-1e64-431e-8f07-61435595ad17" providerId="AD" clId="Web-{101D421C-CEDB-3045-6833-370008E5043A}" dt="2025-05-20T04:47:30.013" v="51"/>
      <pc:docMkLst>
        <pc:docMk/>
      </pc:docMkLst>
      <pc:sldChg chg="modSp">
        <pc:chgData name="久峩　丈" userId="S::s24g1051zc@s.chibakoudai.jp::92c0a0b3-1e64-431e-8f07-61435595ad17" providerId="AD" clId="Web-{101D421C-CEDB-3045-6833-370008E5043A}" dt="2025-05-20T04:45:08.571" v="48" actId="20577"/>
        <pc:sldMkLst>
          <pc:docMk/>
          <pc:sldMk cId="3956451472" sldId="261"/>
        </pc:sldMkLst>
        <pc:spChg chg="mod">
          <ac:chgData name="久峩　丈" userId="S::s24g1051zc@s.chibakoudai.jp::92c0a0b3-1e64-431e-8f07-61435595ad17" providerId="AD" clId="Web-{101D421C-CEDB-3045-6833-370008E5043A}" dt="2025-05-20T04:45:08.571" v="48" actId="20577"/>
          <ac:spMkLst>
            <pc:docMk/>
            <pc:sldMk cId="3956451472" sldId="261"/>
            <ac:spMk id="10" creationId="{C07F3957-6FDD-D6E9-A5C4-5677BE4F314C}"/>
          </ac:spMkLst>
        </pc:spChg>
      </pc:sldChg>
      <pc:sldChg chg="addSp delSp modSp">
        <pc:chgData name="久峩　丈" userId="S::s24g1051zc@s.chibakoudai.jp::92c0a0b3-1e64-431e-8f07-61435595ad17" providerId="AD" clId="Web-{101D421C-CEDB-3045-6833-370008E5043A}" dt="2025-05-20T04:39:40.671" v="11"/>
        <pc:sldMkLst>
          <pc:docMk/>
          <pc:sldMk cId="3765874150" sldId="264"/>
        </pc:sldMkLst>
        <pc:picChg chg="add del mod">
          <ac:chgData name="久峩　丈" userId="S::s24g1051zc@s.chibakoudai.jp::92c0a0b3-1e64-431e-8f07-61435595ad17" providerId="AD" clId="Web-{101D421C-CEDB-3045-6833-370008E5043A}" dt="2025-05-20T04:39:40.671" v="11"/>
          <ac:picMkLst>
            <pc:docMk/>
            <pc:sldMk cId="3765874150" sldId="264"/>
            <ac:picMk id="4" creationId="{9E67DB50-6E1C-BECD-8A2E-4D9678577A8D}"/>
          </ac:picMkLst>
        </pc:picChg>
      </pc:sldChg>
      <pc:sldChg chg="addSp delSp modSp new del">
        <pc:chgData name="久峩　丈" userId="S::s24g1051zc@s.chibakoudai.jp::92c0a0b3-1e64-431e-8f07-61435595ad17" providerId="AD" clId="Web-{101D421C-CEDB-3045-6833-370008E5043A}" dt="2025-05-20T04:41:26.111" v="18"/>
        <pc:sldMkLst>
          <pc:docMk/>
          <pc:sldMk cId="19506554" sldId="265"/>
        </pc:sldMkLst>
        <pc:spChg chg="del">
          <ac:chgData name="久峩　丈" userId="S::s24g1051zc@s.chibakoudai.jp::92c0a0b3-1e64-431e-8f07-61435595ad17" providerId="AD" clId="Web-{101D421C-CEDB-3045-6833-370008E5043A}" dt="2025-05-20T04:40:17.734" v="14"/>
          <ac:spMkLst>
            <pc:docMk/>
            <pc:sldMk cId="19506554" sldId="265"/>
            <ac:spMk id="2" creationId="{E03DC599-77FF-3731-1E57-6958DCAE244E}"/>
          </ac:spMkLst>
        </pc:spChg>
        <pc:spChg chg="del">
          <ac:chgData name="久峩　丈" userId="S::s24g1051zc@s.chibakoudai.jp::92c0a0b3-1e64-431e-8f07-61435595ad17" providerId="AD" clId="Web-{101D421C-CEDB-3045-6833-370008E5043A}" dt="2025-05-20T04:40:14.672" v="13"/>
          <ac:spMkLst>
            <pc:docMk/>
            <pc:sldMk cId="19506554" sldId="265"/>
            <ac:spMk id="3" creationId="{66B8CA93-0FB0-47A7-7260-AA347EA51FEC}"/>
          </ac:spMkLst>
        </pc:spChg>
        <pc:spChg chg="add mod">
          <ac:chgData name="久峩　丈" userId="S::s24g1051zc@s.chibakoudai.jp::92c0a0b3-1e64-431e-8f07-61435595ad17" providerId="AD" clId="Web-{101D421C-CEDB-3045-6833-370008E5043A}" dt="2025-05-20T04:40:24.532" v="16"/>
          <ac:spMkLst>
            <pc:docMk/>
            <pc:sldMk cId="19506554" sldId="265"/>
            <ac:spMk id="6" creationId="{F29AF974-9A52-E61F-634D-E71245A989CC}"/>
          </ac:spMkLst>
        </pc:spChg>
        <pc:picChg chg="add del mod ord">
          <ac:chgData name="久峩　丈" userId="S::s24g1051zc@s.chibakoudai.jp::92c0a0b3-1e64-431e-8f07-61435595ad17" providerId="AD" clId="Web-{101D421C-CEDB-3045-6833-370008E5043A}" dt="2025-05-20T04:40:24.532" v="16"/>
          <ac:picMkLst>
            <pc:docMk/>
            <pc:sldMk cId="19506554" sldId="265"/>
            <ac:picMk id="4" creationId="{B49A93F3-B271-AE00-55C0-3C2ED4A9E4A1}"/>
          </ac:picMkLst>
        </pc:picChg>
      </pc:sldChg>
      <pc:sldChg chg="new del">
        <pc:chgData name="久峩　丈" userId="S::s24g1051zc@s.chibakoudai.jp::92c0a0b3-1e64-431e-8f07-61435595ad17" providerId="AD" clId="Web-{101D421C-CEDB-3045-6833-370008E5043A}" dt="2025-05-20T04:39:04.576" v="3"/>
        <pc:sldMkLst>
          <pc:docMk/>
          <pc:sldMk cId="847685938" sldId="265"/>
        </pc:sldMkLst>
      </pc:sldChg>
      <pc:sldChg chg="addSp delSp modSp new del">
        <pc:chgData name="久峩　丈" userId="S::s24g1051zc@s.chibakoudai.jp::92c0a0b3-1e64-431e-8f07-61435595ad17" providerId="AD" clId="Web-{101D421C-CEDB-3045-6833-370008E5043A}" dt="2025-05-20T04:39:26.248" v="9"/>
        <pc:sldMkLst>
          <pc:docMk/>
          <pc:sldMk cId="3396695607" sldId="265"/>
        </pc:sldMkLst>
        <pc:spChg chg="del">
          <ac:chgData name="久峩　丈" userId="S::s24g1051zc@s.chibakoudai.jp::92c0a0b3-1e64-431e-8f07-61435595ad17" providerId="AD" clId="Web-{101D421C-CEDB-3045-6833-370008E5043A}" dt="2025-05-20T04:39:20.670" v="7"/>
          <ac:spMkLst>
            <pc:docMk/>
            <pc:sldMk cId="3396695607" sldId="265"/>
            <ac:spMk id="3" creationId="{3E120F23-6B4F-DF7C-B330-EF66112CFBA2}"/>
          </ac:spMkLst>
        </pc:spChg>
        <pc:spChg chg="add mod">
          <ac:chgData name="久峩　丈" userId="S::s24g1051zc@s.chibakoudai.jp::92c0a0b3-1e64-431e-8f07-61435595ad17" providerId="AD" clId="Web-{101D421C-CEDB-3045-6833-370008E5043A}" dt="2025-05-20T04:39:24.045" v="8"/>
          <ac:spMkLst>
            <pc:docMk/>
            <pc:sldMk cId="3396695607" sldId="265"/>
            <ac:spMk id="6" creationId="{6764C9BA-9E17-0DD1-D1EE-3C441B31E7BE}"/>
          </ac:spMkLst>
        </pc:spChg>
        <pc:picChg chg="add del mod ord">
          <ac:chgData name="久峩　丈" userId="S::s24g1051zc@s.chibakoudai.jp::92c0a0b3-1e64-431e-8f07-61435595ad17" providerId="AD" clId="Web-{101D421C-CEDB-3045-6833-370008E5043A}" dt="2025-05-20T04:39:24.045" v="8"/>
          <ac:picMkLst>
            <pc:docMk/>
            <pc:sldMk cId="3396695607" sldId="265"/>
            <ac:picMk id="4" creationId="{BF031ABC-9D6C-D540-D5CA-A91547D083AE}"/>
          </ac:picMkLst>
        </pc:picChg>
      </pc:sldChg>
      <pc:sldChg chg="new del">
        <pc:chgData name="久峩　丈" userId="S::s24g1051zc@s.chibakoudai.jp::92c0a0b3-1e64-431e-8f07-61435595ad17" providerId="AD" clId="Web-{101D421C-CEDB-3045-6833-370008E5043A}" dt="2025-05-20T04:39:06.685" v="5"/>
        <pc:sldMkLst>
          <pc:docMk/>
          <pc:sldMk cId="1036441510" sldId="266"/>
        </pc:sldMkLst>
      </pc:sldChg>
      <pc:sldChg chg="add ord">
        <pc:chgData name="久峩　丈" userId="S::s24g1051zc@s.chibakoudai.jp::92c0a0b3-1e64-431e-8f07-61435595ad17" providerId="AD" clId="Web-{101D421C-CEDB-3045-6833-370008E5043A}" dt="2025-05-20T04:47:03.153" v="49"/>
        <pc:sldMkLst>
          <pc:docMk/>
          <pc:sldMk cId="1537756507" sldId="266"/>
        </pc:sldMkLst>
      </pc:sldChg>
      <pc:sldChg chg="add ord">
        <pc:chgData name="久峩　丈" userId="S::s24g1051zc@s.chibakoudai.jp::92c0a0b3-1e64-431e-8f07-61435595ad17" providerId="AD" clId="Web-{101D421C-CEDB-3045-6833-370008E5043A}" dt="2025-05-20T04:47:10.309" v="50"/>
        <pc:sldMkLst>
          <pc:docMk/>
          <pc:sldMk cId="1949105876" sldId="267"/>
        </pc:sldMkLst>
      </pc:sldChg>
      <pc:sldChg chg="new del">
        <pc:chgData name="久峩　丈" userId="S::s24g1051zc@s.chibakoudai.jp::92c0a0b3-1e64-431e-8f07-61435595ad17" providerId="AD" clId="Web-{101D421C-CEDB-3045-6833-370008E5043A}" dt="2025-05-20T04:39:05.701" v="4"/>
        <pc:sldMkLst>
          <pc:docMk/>
          <pc:sldMk cId="3177321329" sldId="267"/>
        </pc:sldMkLst>
      </pc:sldChg>
      <pc:sldChg chg="modSp add ord">
        <pc:chgData name="久峩　丈" userId="S::s24g1051zc@s.chibakoudai.jp::92c0a0b3-1e64-431e-8f07-61435595ad17" providerId="AD" clId="Web-{101D421C-CEDB-3045-6833-370008E5043A}" dt="2025-05-20T04:47:30.013" v="51"/>
        <pc:sldMkLst>
          <pc:docMk/>
          <pc:sldMk cId="961978698" sldId="268"/>
        </pc:sldMkLst>
        <pc:spChg chg="mod">
          <ac:chgData name="久峩　丈" userId="S::s24g1051zc@s.chibakoudai.jp::92c0a0b3-1e64-431e-8f07-61435595ad17" providerId="AD" clId="Web-{101D421C-CEDB-3045-6833-370008E5043A}" dt="2025-05-20T04:42:55.677" v="46" actId="20577"/>
          <ac:spMkLst>
            <pc:docMk/>
            <pc:sldMk cId="961978698" sldId="268"/>
            <ac:spMk id="3" creationId="{681C4C8B-C21E-54DE-86A0-692C1F573FE0}"/>
          </ac:spMkLst>
        </pc:spChg>
      </pc:sldChg>
    </pc:docChg>
  </pc:docChgLst>
  <pc:docChgLst>
    <pc:chgData name="山口　侑希" userId="S::s24g1136ch@s.chibakoudai.jp::81dcc9f5-f6cc-42f6-92a4-7d539f578722" providerId="AD" clId="Web-{27140924-43B7-9E6F-E66D-3D632EF6BA77}"/>
    <pc:docChg chg="addSld delSld modSld sldOrd addSection delSection modSection">
      <pc:chgData name="山口　侑希" userId="S::s24g1136ch@s.chibakoudai.jp::81dcc9f5-f6cc-42f6-92a4-7d539f578722" providerId="AD" clId="Web-{27140924-43B7-9E6F-E66D-3D632EF6BA77}" dt="2025-05-20T09:18:03.741" v="414" actId="1076"/>
      <pc:docMkLst>
        <pc:docMk/>
      </pc:docMkLst>
      <pc:sldChg chg="addSp delSp modSp">
        <pc:chgData name="山口　侑希" userId="S::s24g1136ch@s.chibakoudai.jp::81dcc9f5-f6cc-42f6-92a4-7d539f578722" providerId="AD" clId="Web-{27140924-43B7-9E6F-E66D-3D632EF6BA77}" dt="2025-05-20T09:02:09.363" v="368" actId="1076"/>
        <pc:sldMkLst>
          <pc:docMk/>
          <pc:sldMk cId="3007475130" sldId="257"/>
        </pc:sldMkLst>
        <pc:spChg chg="mod">
          <ac:chgData name="山口　侑希" userId="S::s24g1136ch@s.chibakoudai.jp::81dcc9f5-f6cc-42f6-92a4-7d539f578722" providerId="AD" clId="Web-{27140924-43B7-9E6F-E66D-3D632EF6BA77}" dt="2025-05-20T09:02:09.363" v="368" actId="1076"/>
          <ac:spMkLst>
            <pc:docMk/>
            <pc:sldMk cId="3007475130" sldId="257"/>
            <ac:spMk id="2" creationId="{7518350E-36B4-454A-3FD2-E402175D2D06}"/>
          </ac:spMkLst>
        </pc:spChg>
        <pc:spChg chg="mod">
          <ac:chgData name="山口　侑希" userId="S::s24g1136ch@s.chibakoudai.jp::81dcc9f5-f6cc-42f6-92a4-7d539f578722" providerId="AD" clId="Web-{27140924-43B7-9E6F-E66D-3D632EF6BA77}" dt="2025-05-20T08:35:09.772" v="203" actId="20577"/>
          <ac:spMkLst>
            <pc:docMk/>
            <pc:sldMk cId="3007475130" sldId="257"/>
            <ac:spMk id="7" creationId="{3F74408A-622F-F35A-CA5A-5FBB6BDC7E3A}"/>
          </ac:spMkLst>
        </pc:spChg>
        <pc:spChg chg="mod">
          <ac:chgData name="山口　侑希" userId="S::s24g1136ch@s.chibakoudai.jp::81dcc9f5-f6cc-42f6-92a4-7d539f578722" providerId="AD" clId="Web-{27140924-43B7-9E6F-E66D-3D632EF6BA77}" dt="2025-05-20T08:36:37.275" v="224" actId="14100"/>
          <ac:spMkLst>
            <pc:docMk/>
            <pc:sldMk cId="3007475130" sldId="257"/>
            <ac:spMk id="15" creationId="{FF7948CE-C5A4-EF18-6FC6-6CDECD736F03}"/>
          </ac:spMkLst>
        </pc:spChg>
        <pc:spChg chg="mod">
          <ac:chgData name="山口　侑希" userId="S::s24g1136ch@s.chibakoudai.jp::81dcc9f5-f6cc-42f6-92a4-7d539f578722" providerId="AD" clId="Web-{27140924-43B7-9E6F-E66D-3D632EF6BA77}" dt="2025-05-20T08:36:39.713" v="225" actId="20577"/>
          <ac:spMkLst>
            <pc:docMk/>
            <pc:sldMk cId="3007475130" sldId="257"/>
            <ac:spMk id="16" creationId="{CD093779-7410-0AF5-DE01-38E401234450}"/>
          </ac:spMkLst>
        </pc:spChg>
        <pc:picChg chg="add del mod">
          <ac:chgData name="山口　侑希" userId="S::s24g1136ch@s.chibakoudai.jp::81dcc9f5-f6cc-42f6-92a4-7d539f578722" providerId="AD" clId="Web-{27140924-43B7-9E6F-E66D-3D632EF6BA77}" dt="2025-05-20T08:00:49.353" v="60"/>
          <ac:picMkLst>
            <pc:docMk/>
            <pc:sldMk cId="3007475130" sldId="257"/>
            <ac:picMk id="14" creationId="{2D3F3D17-F774-BF3E-A484-9F9CB872EACA}"/>
          </ac:picMkLst>
        </pc:picChg>
      </pc:sldChg>
      <pc:sldChg chg="addSp delSp modSp add del">
        <pc:chgData name="山口　侑希" userId="S::s24g1136ch@s.chibakoudai.jp::81dcc9f5-f6cc-42f6-92a4-7d539f578722" providerId="AD" clId="Web-{27140924-43B7-9E6F-E66D-3D632EF6BA77}" dt="2025-05-20T09:00:53.563" v="367" actId="20577"/>
        <pc:sldMkLst>
          <pc:docMk/>
          <pc:sldMk cId="3763747581" sldId="258"/>
        </pc:sldMkLst>
        <pc:spChg chg="mod">
          <ac:chgData name="山口　侑希" userId="S::s24g1136ch@s.chibakoudai.jp::81dcc9f5-f6cc-42f6-92a4-7d539f578722" providerId="AD" clId="Web-{27140924-43B7-9E6F-E66D-3D632EF6BA77}" dt="2025-05-20T09:00:53.563" v="367" actId="20577"/>
          <ac:spMkLst>
            <pc:docMk/>
            <pc:sldMk cId="3763747581" sldId="258"/>
            <ac:spMk id="6" creationId="{BFF3011A-481E-79AC-675E-3974224EBEED}"/>
          </ac:spMkLst>
        </pc:spChg>
        <pc:picChg chg="add del mod">
          <ac:chgData name="山口　侑希" userId="S::s24g1136ch@s.chibakoudai.jp::81dcc9f5-f6cc-42f6-92a4-7d539f578722" providerId="AD" clId="Web-{27140924-43B7-9E6F-E66D-3D632EF6BA77}" dt="2025-05-20T07:55:22.372" v="39"/>
          <ac:picMkLst>
            <pc:docMk/>
            <pc:sldMk cId="3763747581" sldId="258"/>
            <ac:picMk id="3" creationId="{8EEA5BE3-E20D-8D35-C952-4E5EB3467A50}"/>
          </ac:picMkLst>
        </pc:picChg>
      </pc:sldChg>
      <pc:sldChg chg="addSp delSp modSp add del ord">
        <pc:chgData name="山口　侑希" userId="S::s24g1136ch@s.chibakoudai.jp::81dcc9f5-f6cc-42f6-92a4-7d539f578722" providerId="AD" clId="Web-{27140924-43B7-9E6F-E66D-3D632EF6BA77}" dt="2025-05-20T09:02:34.489" v="369"/>
        <pc:sldMkLst>
          <pc:docMk/>
          <pc:sldMk cId="2280183386" sldId="259"/>
        </pc:sldMkLst>
        <pc:spChg chg="del mod">
          <ac:chgData name="山口　侑希" userId="S::s24g1136ch@s.chibakoudai.jp::81dcc9f5-f6cc-42f6-92a4-7d539f578722" providerId="AD" clId="Web-{27140924-43B7-9E6F-E66D-3D632EF6BA77}" dt="2025-05-20T08:40:27.315" v="290"/>
          <ac:spMkLst>
            <pc:docMk/>
            <pc:sldMk cId="2280183386" sldId="259"/>
            <ac:spMk id="12" creationId="{A0F9C806-06D1-C6B9-FE06-897CF85241FC}"/>
          </ac:spMkLst>
        </pc:spChg>
        <pc:grpChg chg="add mod">
          <ac:chgData name="山口　侑希" userId="S::s24g1136ch@s.chibakoudai.jp::81dcc9f5-f6cc-42f6-92a4-7d539f578722" providerId="AD" clId="Web-{27140924-43B7-9E6F-E66D-3D632EF6BA77}" dt="2025-05-20T08:53:34.250" v="364" actId="1076"/>
          <ac:grpSpMkLst>
            <pc:docMk/>
            <pc:sldMk cId="2280183386" sldId="259"/>
            <ac:grpSpMk id="3" creationId="{A7F9ADBA-1350-7D24-D724-08EF2BA13051}"/>
          </ac:grpSpMkLst>
        </pc:grpChg>
      </pc:sldChg>
      <pc:sldChg chg="modSp add del">
        <pc:chgData name="山口　侑希" userId="S::s24g1136ch@s.chibakoudai.jp::81dcc9f5-f6cc-42f6-92a4-7d539f578722" providerId="AD" clId="Web-{27140924-43B7-9E6F-E66D-3D632EF6BA77}" dt="2025-05-20T09:05:23.995" v="378" actId="1076"/>
        <pc:sldMkLst>
          <pc:docMk/>
          <pc:sldMk cId="2894461742" sldId="260"/>
        </pc:sldMkLst>
        <pc:spChg chg="mod">
          <ac:chgData name="山口　侑希" userId="S::s24g1136ch@s.chibakoudai.jp::81dcc9f5-f6cc-42f6-92a4-7d539f578722" providerId="AD" clId="Web-{27140924-43B7-9E6F-E66D-3D632EF6BA77}" dt="2025-05-20T09:05:23.995" v="378" actId="1076"/>
          <ac:spMkLst>
            <pc:docMk/>
            <pc:sldMk cId="2894461742" sldId="260"/>
            <ac:spMk id="7" creationId="{4F1E0583-7048-4841-8175-9E5EE3EB13F7}"/>
          </ac:spMkLst>
        </pc:spChg>
      </pc:sldChg>
      <pc:sldChg chg="modSp del">
        <pc:chgData name="山口　侑希" userId="S::s24g1136ch@s.chibakoudai.jp::81dcc9f5-f6cc-42f6-92a4-7d539f578722" providerId="AD" clId="Web-{27140924-43B7-9E6F-E66D-3D632EF6BA77}" dt="2025-05-20T09:05:52.121" v="379" actId="1076"/>
        <pc:sldMkLst>
          <pc:docMk/>
          <pc:sldMk cId="3956451472" sldId="261"/>
        </pc:sldMkLst>
        <pc:spChg chg="mod">
          <ac:chgData name="山口　侑希" userId="S::s24g1136ch@s.chibakoudai.jp::81dcc9f5-f6cc-42f6-92a4-7d539f578722" providerId="AD" clId="Web-{27140924-43B7-9E6F-E66D-3D632EF6BA77}" dt="2025-05-20T09:05:52.121" v="379" actId="1076"/>
          <ac:spMkLst>
            <pc:docMk/>
            <pc:sldMk cId="3956451472" sldId="261"/>
            <ac:spMk id="2" creationId="{7B37F487-6CA8-67F3-DB27-B65A14A7439A}"/>
          </ac:spMkLst>
        </pc:spChg>
      </pc:sldChg>
      <pc:sldChg chg="del">
        <pc:chgData name="山口　侑希" userId="S::s24g1136ch@s.chibakoudai.jp::81dcc9f5-f6cc-42f6-92a4-7d539f578722" providerId="AD" clId="Web-{27140924-43B7-9E6F-E66D-3D632EF6BA77}" dt="2025-05-20T07:56:50.625" v="45"/>
        <pc:sldMkLst>
          <pc:docMk/>
          <pc:sldMk cId="3157142643" sldId="262"/>
        </pc:sldMkLst>
      </pc:sldChg>
      <pc:sldChg chg="addSp modSp">
        <pc:chgData name="山口　侑希" userId="S::s24g1136ch@s.chibakoudai.jp::81dcc9f5-f6cc-42f6-92a4-7d539f578722" providerId="AD" clId="Web-{27140924-43B7-9E6F-E66D-3D632EF6BA77}" dt="2025-05-20T09:13:25.419" v="391" actId="1076"/>
        <pc:sldMkLst>
          <pc:docMk/>
          <pc:sldMk cId="3719677797" sldId="262"/>
        </pc:sldMkLst>
        <pc:spChg chg="mod">
          <ac:chgData name="山口　侑希" userId="S::s24g1136ch@s.chibakoudai.jp::81dcc9f5-f6cc-42f6-92a4-7d539f578722" providerId="AD" clId="Web-{27140924-43B7-9E6F-E66D-3D632EF6BA77}" dt="2025-05-20T08:54:36.409" v="366" actId="20577"/>
          <ac:spMkLst>
            <pc:docMk/>
            <pc:sldMk cId="3719677797" sldId="262"/>
            <ac:spMk id="2" creationId="{8BD3679C-404E-0566-C1E2-FC6F5F7817A3}"/>
          </ac:spMkLst>
        </pc:spChg>
        <pc:spChg chg="add mod">
          <ac:chgData name="山口　侑希" userId="S::s24g1136ch@s.chibakoudai.jp::81dcc9f5-f6cc-42f6-92a4-7d539f578722" providerId="AD" clId="Web-{27140924-43B7-9E6F-E66D-3D632EF6BA77}" dt="2025-05-20T09:13:25.419" v="391" actId="1076"/>
          <ac:spMkLst>
            <pc:docMk/>
            <pc:sldMk cId="3719677797" sldId="262"/>
            <ac:spMk id="5" creationId="{33DDD25D-A6E4-E6DD-7668-8476F9C54293}"/>
          </ac:spMkLst>
        </pc:spChg>
        <pc:cxnChg chg="mod">
          <ac:chgData name="山口　侑希" userId="S::s24g1136ch@s.chibakoudai.jp::81dcc9f5-f6cc-42f6-92a4-7d539f578722" providerId="AD" clId="Web-{27140924-43B7-9E6F-E66D-3D632EF6BA77}" dt="2025-05-20T08:29:01.274" v="142"/>
          <ac:cxnSpMkLst>
            <pc:docMk/>
            <pc:sldMk cId="3719677797" sldId="262"/>
            <ac:cxnSpMk id="6" creationId="{30552801-DC31-BBE7-2A63-202945A32080}"/>
          </ac:cxnSpMkLst>
        </pc:cxnChg>
        <pc:cxnChg chg="mod">
          <ac:chgData name="山口　侑希" userId="S::s24g1136ch@s.chibakoudai.jp::81dcc9f5-f6cc-42f6-92a4-7d539f578722" providerId="AD" clId="Web-{27140924-43B7-9E6F-E66D-3D632EF6BA77}" dt="2025-05-20T08:29:10.056" v="143"/>
          <ac:cxnSpMkLst>
            <pc:docMk/>
            <pc:sldMk cId="3719677797" sldId="262"/>
            <ac:cxnSpMk id="12" creationId="{3022DBFD-959F-D2E8-3249-A66C92800B1B}"/>
          </ac:cxnSpMkLst>
        </pc:cxnChg>
        <pc:cxnChg chg="mod">
          <ac:chgData name="山口　侑希" userId="S::s24g1136ch@s.chibakoudai.jp::81dcc9f5-f6cc-42f6-92a4-7d539f578722" providerId="AD" clId="Web-{27140924-43B7-9E6F-E66D-3D632EF6BA77}" dt="2025-05-20T08:29:12.603" v="144"/>
          <ac:cxnSpMkLst>
            <pc:docMk/>
            <pc:sldMk cId="3719677797" sldId="262"/>
            <ac:cxnSpMk id="16" creationId="{06C7BC10-6579-EE9D-CACE-4509206E4000}"/>
          </ac:cxnSpMkLst>
        </pc:cxnChg>
        <pc:cxnChg chg="mod">
          <ac:chgData name="山口　侑希" userId="S::s24g1136ch@s.chibakoudai.jp::81dcc9f5-f6cc-42f6-92a4-7d539f578722" providerId="AD" clId="Web-{27140924-43B7-9E6F-E66D-3D632EF6BA77}" dt="2025-05-20T08:29:15.493" v="145"/>
          <ac:cxnSpMkLst>
            <pc:docMk/>
            <pc:sldMk cId="3719677797" sldId="262"/>
            <ac:cxnSpMk id="27" creationId="{94309030-C4D6-580D-213E-D53FFE52B6F7}"/>
          </ac:cxnSpMkLst>
        </pc:cxnChg>
      </pc:sldChg>
      <pc:sldChg chg="modSp">
        <pc:chgData name="山口　侑希" userId="S::s24g1136ch@s.chibakoudai.jp::81dcc9f5-f6cc-42f6-92a4-7d539f578722" providerId="AD" clId="Web-{27140924-43B7-9E6F-E66D-3D632EF6BA77}" dt="2025-05-20T09:06:22.200" v="382" actId="14100"/>
        <pc:sldMkLst>
          <pc:docMk/>
          <pc:sldMk cId="16212972" sldId="263"/>
        </pc:sldMkLst>
        <pc:spChg chg="mod">
          <ac:chgData name="山口　侑希" userId="S::s24g1136ch@s.chibakoudai.jp::81dcc9f5-f6cc-42f6-92a4-7d539f578722" providerId="AD" clId="Web-{27140924-43B7-9E6F-E66D-3D632EF6BA77}" dt="2025-05-20T09:06:09.856" v="380" actId="1076"/>
          <ac:spMkLst>
            <pc:docMk/>
            <pc:sldMk cId="16212972" sldId="263"/>
            <ac:spMk id="8" creationId="{3C561315-7770-65B6-4DEC-BEFB51B5F5BC}"/>
          </ac:spMkLst>
        </pc:spChg>
        <pc:spChg chg="mod">
          <ac:chgData name="山口　侑希" userId="S::s24g1136ch@s.chibakoudai.jp::81dcc9f5-f6cc-42f6-92a4-7d539f578722" providerId="AD" clId="Web-{27140924-43B7-9E6F-E66D-3D632EF6BA77}" dt="2025-05-20T09:06:22.200" v="382" actId="14100"/>
          <ac:spMkLst>
            <pc:docMk/>
            <pc:sldMk cId="16212972" sldId="263"/>
            <ac:spMk id="11" creationId="{D5E9435A-40C3-9D0C-5F10-AFB91AE3663F}"/>
          </ac:spMkLst>
        </pc:spChg>
      </pc:sldChg>
      <pc:sldChg chg="del">
        <pc:chgData name="山口　侑希" userId="S::s24g1136ch@s.chibakoudai.jp::81dcc9f5-f6cc-42f6-92a4-7d539f578722" providerId="AD" clId="Web-{27140924-43B7-9E6F-E66D-3D632EF6BA77}" dt="2025-05-20T07:56:50.625" v="43"/>
        <pc:sldMkLst>
          <pc:docMk/>
          <pc:sldMk cId="3765874150" sldId="264"/>
        </pc:sldMkLst>
      </pc:sldChg>
      <pc:sldChg chg="modSp add del ord">
        <pc:chgData name="山口　侑希" userId="S::s24g1136ch@s.chibakoudai.jp::81dcc9f5-f6cc-42f6-92a4-7d539f578722" providerId="AD" clId="Web-{27140924-43B7-9E6F-E66D-3D632EF6BA77}" dt="2025-05-20T09:18:03.741" v="414" actId="1076"/>
        <pc:sldMkLst>
          <pc:docMk/>
          <pc:sldMk cId="1537756507" sldId="266"/>
        </pc:sldMkLst>
        <pc:spChg chg="mod">
          <ac:chgData name="山口　侑希" userId="S::s24g1136ch@s.chibakoudai.jp::81dcc9f5-f6cc-42f6-92a4-7d539f578722" providerId="AD" clId="Web-{27140924-43B7-9E6F-E66D-3D632EF6BA77}" dt="2025-05-20T09:18:03.741" v="414" actId="1076"/>
          <ac:spMkLst>
            <pc:docMk/>
            <pc:sldMk cId="1537756507" sldId="266"/>
            <ac:spMk id="4" creationId="{FCE454D2-CE45-DBAF-2DB4-7E5D30B1E1B7}"/>
          </ac:spMkLst>
        </pc:spChg>
      </pc:sldChg>
      <pc:sldChg chg="modSp add del ord">
        <pc:chgData name="山口　侑希" userId="S::s24g1136ch@s.chibakoudai.jp::81dcc9f5-f6cc-42f6-92a4-7d539f578722" providerId="AD" clId="Web-{27140924-43B7-9E6F-E66D-3D632EF6BA77}" dt="2025-05-20T09:17:49.303" v="407" actId="1076"/>
        <pc:sldMkLst>
          <pc:docMk/>
          <pc:sldMk cId="1949105876" sldId="267"/>
        </pc:sldMkLst>
        <pc:spChg chg="mod">
          <ac:chgData name="山口　侑希" userId="S::s24g1136ch@s.chibakoudai.jp::81dcc9f5-f6cc-42f6-92a4-7d539f578722" providerId="AD" clId="Web-{27140924-43B7-9E6F-E66D-3D632EF6BA77}" dt="2025-05-20T09:17:49.303" v="407" actId="1076"/>
          <ac:spMkLst>
            <pc:docMk/>
            <pc:sldMk cId="1949105876" sldId="267"/>
            <ac:spMk id="3" creationId="{85A0EA93-DA1E-F8A2-6296-7FE3CE0B053A}"/>
          </ac:spMkLst>
        </pc:spChg>
        <pc:picChg chg="mod">
          <ac:chgData name="山口　侑希" userId="S::s24g1136ch@s.chibakoudai.jp::81dcc9f5-f6cc-42f6-92a4-7d539f578722" providerId="AD" clId="Web-{27140924-43B7-9E6F-E66D-3D632EF6BA77}" dt="2025-05-20T08:26:20.175" v="133" actId="1076"/>
          <ac:picMkLst>
            <pc:docMk/>
            <pc:sldMk cId="1949105876" sldId="267"/>
            <ac:picMk id="23" creationId="{764314AF-E324-26CB-D9F9-3A710CE2E8C9}"/>
          </ac:picMkLst>
        </pc:picChg>
      </pc:sldChg>
      <pc:sldChg chg="del">
        <pc:chgData name="山口　侑希" userId="S::s24g1136ch@s.chibakoudai.jp::81dcc9f5-f6cc-42f6-92a4-7d539f578722" providerId="AD" clId="Web-{27140924-43B7-9E6F-E66D-3D632EF6BA77}" dt="2025-05-20T07:56:50.625" v="46"/>
        <pc:sldMkLst>
          <pc:docMk/>
          <pc:sldMk cId="961978698" sldId="268"/>
        </pc:sldMkLst>
      </pc:sldChg>
      <pc:sldChg chg="modSp">
        <pc:chgData name="山口　侑希" userId="S::s24g1136ch@s.chibakoudai.jp::81dcc9f5-f6cc-42f6-92a4-7d539f578722" providerId="AD" clId="Web-{27140924-43B7-9E6F-E66D-3D632EF6BA77}" dt="2025-05-20T09:17:48.678" v="406" actId="1076"/>
        <pc:sldMkLst>
          <pc:docMk/>
          <pc:sldMk cId="1018648014" sldId="268"/>
        </pc:sldMkLst>
        <pc:spChg chg="mod">
          <ac:chgData name="山口　侑希" userId="S::s24g1136ch@s.chibakoudai.jp::81dcc9f5-f6cc-42f6-92a4-7d539f578722" providerId="AD" clId="Web-{27140924-43B7-9E6F-E66D-3D632EF6BA77}" dt="2025-05-20T09:17:48.678" v="406" actId="1076"/>
          <ac:spMkLst>
            <pc:docMk/>
            <pc:sldMk cId="1018648014" sldId="268"/>
            <ac:spMk id="4" creationId="{CE52DC42-D935-A10F-C6CA-ABC3B9F92850}"/>
          </ac:spMkLst>
        </pc:spChg>
      </pc:sldChg>
      <pc:sldChg chg="new del">
        <pc:chgData name="山口　侑希" userId="S::s24g1136ch@s.chibakoudai.jp::81dcc9f5-f6cc-42f6-92a4-7d539f578722" providerId="AD" clId="Web-{27140924-43B7-9E6F-E66D-3D632EF6BA77}" dt="2025-05-20T07:49:40.172" v="3"/>
        <pc:sldMkLst>
          <pc:docMk/>
          <pc:sldMk cId="1213493581" sldId="269"/>
        </pc:sldMkLst>
      </pc:sldChg>
      <pc:sldChg chg="addSp delSp modSp new del mod ord modClrScheme chgLayout">
        <pc:chgData name="山口　侑希" userId="S::s24g1136ch@s.chibakoudai.jp::81dcc9f5-f6cc-42f6-92a4-7d539f578722" providerId="AD" clId="Web-{27140924-43B7-9E6F-E66D-3D632EF6BA77}" dt="2025-05-20T07:54:54.168" v="37"/>
        <pc:sldMkLst>
          <pc:docMk/>
          <pc:sldMk cId="1305242570" sldId="269"/>
        </pc:sldMkLst>
        <pc:spChg chg="del">
          <ac:chgData name="山口　侑希" userId="S::s24g1136ch@s.chibakoudai.jp::81dcc9f5-f6cc-42f6-92a4-7d539f578722" providerId="AD" clId="Web-{27140924-43B7-9E6F-E66D-3D632EF6BA77}" dt="2025-05-20T07:52:57.351" v="5"/>
          <ac:spMkLst>
            <pc:docMk/>
            <pc:sldMk cId="1305242570" sldId="269"/>
            <ac:spMk id="2" creationId="{04CC6B38-756C-FAD6-E5BB-18ABDB360B74}"/>
          </ac:spMkLst>
        </pc:spChg>
        <pc:spChg chg="del">
          <ac:chgData name="山口　侑希" userId="S::s24g1136ch@s.chibakoudai.jp::81dcc9f5-f6cc-42f6-92a4-7d539f578722" providerId="AD" clId="Web-{27140924-43B7-9E6F-E66D-3D632EF6BA77}" dt="2025-05-20T07:52:57.351" v="5"/>
          <ac:spMkLst>
            <pc:docMk/>
            <pc:sldMk cId="1305242570" sldId="269"/>
            <ac:spMk id="3" creationId="{8E37ACA6-BE68-92AD-76F2-EED3B7636C5D}"/>
          </ac:spMkLst>
        </pc:spChg>
        <pc:spChg chg="add mod">
          <ac:chgData name="山口　侑希" userId="S::s24g1136ch@s.chibakoudai.jp::81dcc9f5-f6cc-42f6-92a4-7d539f578722" providerId="AD" clId="Web-{27140924-43B7-9E6F-E66D-3D632EF6BA77}" dt="2025-05-20T07:53:56.728" v="30" actId="1076"/>
          <ac:spMkLst>
            <pc:docMk/>
            <pc:sldMk cId="1305242570" sldId="269"/>
            <ac:spMk id="5" creationId="{A4A92A12-901C-EC95-0C4C-FDB2FC08B72F}"/>
          </ac:spMkLst>
        </pc:spChg>
        <pc:picChg chg="add mod">
          <ac:chgData name="山口　侑希" userId="S::s24g1136ch@s.chibakoudai.jp::81dcc9f5-f6cc-42f6-92a4-7d539f578722" providerId="AD" clId="Web-{27140924-43B7-9E6F-E66D-3D632EF6BA77}" dt="2025-05-20T07:53:50.041" v="29" actId="1076"/>
          <ac:picMkLst>
            <pc:docMk/>
            <pc:sldMk cId="1305242570" sldId="269"/>
            <ac:picMk id="4" creationId="{834B1B25-7B10-851C-7B23-7819D4F1F154}"/>
          </ac:picMkLst>
        </pc:picChg>
      </pc:sldChg>
      <pc:sldChg chg="modSp">
        <pc:chgData name="山口　侑希" userId="S::s24g1136ch@s.chibakoudai.jp::81dcc9f5-f6cc-42f6-92a4-7d539f578722" providerId="AD" clId="Web-{27140924-43B7-9E6F-E66D-3D632EF6BA77}" dt="2025-05-20T09:17:47.741" v="405" actId="1076"/>
        <pc:sldMkLst>
          <pc:docMk/>
          <pc:sldMk cId="1911418281" sldId="269"/>
        </pc:sldMkLst>
        <pc:spChg chg="mod">
          <ac:chgData name="山口　侑希" userId="S::s24g1136ch@s.chibakoudai.jp::81dcc9f5-f6cc-42f6-92a4-7d539f578722" providerId="AD" clId="Web-{27140924-43B7-9E6F-E66D-3D632EF6BA77}" dt="2025-05-20T09:17:47.741" v="405" actId="1076"/>
          <ac:spMkLst>
            <pc:docMk/>
            <pc:sldMk cId="1911418281" sldId="269"/>
            <ac:spMk id="3" creationId="{324B2FF5-01E3-2426-CFE6-2A8DCDF1DE73}"/>
          </ac:spMkLst>
        </pc:spChg>
      </pc:sldChg>
      <pc:sldChg chg="modSp">
        <pc:chgData name="山口　侑希" userId="S::s24g1136ch@s.chibakoudai.jp::81dcc9f5-f6cc-42f6-92a4-7d539f578722" providerId="AD" clId="Web-{27140924-43B7-9E6F-E66D-3D632EF6BA77}" dt="2025-05-20T09:02:53.630" v="373" actId="20577"/>
        <pc:sldMkLst>
          <pc:docMk/>
          <pc:sldMk cId="272614830" sldId="270"/>
        </pc:sldMkLst>
        <pc:spChg chg="mod">
          <ac:chgData name="山口　侑希" userId="S::s24g1136ch@s.chibakoudai.jp::81dcc9f5-f6cc-42f6-92a4-7d539f578722" providerId="AD" clId="Web-{27140924-43B7-9E6F-E66D-3D632EF6BA77}" dt="2025-05-20T09:02:53.630" v="373" actId="20577"/>
          <ac:spMkLst>
            <pc:docMk/>
            <pc:sldMk cId="272614830" sldId="270"/>
            <ac:spMk id="2" creationId="{1436DD5D-7A03-629A-8FB4-4103B7F9A795}"/>
          </ac:spMkLst>
        </pc:spChg>
      </pc:sldChg>
      <pc:sldChg chg="del">
        <pc:chgData name="山口　侑希" userId="S::s24g1136ch@s.chibakoudai.jp::81dcc9f5-f6cc-42f6-92a4-7d539f578722" providerId="AD" clId="Web-{27140924-43B7-9E6F-E66D-3D632EF6BA77}" dt="2025-05-20T07:56:50.625" v="44"/>
        <pc:sldMkLst>
          <pc:docMk/>
          <pc:sldMk cId="969021403" sldId="270"/>
        </pc:sldMkLst>
      </pc:sldChg>
      <pc:sldChg chg="new del">
        <pc:chgData name="山口　侑希" userId="S::s24g1136ch@s.chibakoudai.jp::81dcc9f5-f6cc-42f6-92a4-7d539f578722" providerId="AD" clId="Web-{27140924-43B7-9E6F-E66D-3D632EF6BA77}" dt="2025-05-20T07:49:37.828" v="2"/>
        <pc:sldMkLst>
          <pc:docMk/>
          <pc:sldMk cId="3187311600" sldId="270"/>
        </pc:sldMkLst>
      </pc:sldChg>
      <pc:sldChg chg="new del">
        <pc:chgData name="山口　侑希" userId="S::s24g1136ch@s.chibakoudai.jp::81dcc9f5-f6cc-42f6-92a4-7d539f578722" providerId="AD" clId="Web-{27140924-43B7-9E6F-E66D-3D632EF6BA77}" dt="2025-05-20T07:55:30.529" v="41"/>
        <pc:sldMkLst>
          <pc:docMk/>
          <pc:sldMk cId="1981391295" sldId="271"/>
        </pc:sldMkLst>
      </pc:sldChg>
      <pc:sldChg chg="modSp">
        <pc:chgData name="山口　侑希" userId="S::s24g1136ch@s.chibakoudai.jp::81dcc9f5-f6cc-42f6-92a4-7d539f578722" providerId="AD" clId="Web-{27140924-43B7-9E6F-E66D-3D632EF6BA77}" dt="2025-05-20T09:13:19.075" v="390" actId="1076"/>
        <pc:sldMkLst>
          <pc:docMk/>
          <pc:sldMk cId="2392854209" sldId="271"/>
        </pc:sldMkLst>
        <pc:spChg chg="mod">
          <ac:chgData name="山口　侑希" userId="S::s24g1136ch@s.chibakoudai.jp::81dcc9f5-f6cc-42f6-92a4-7d539f578722" providerId="AD" clId="Web-{27140924-43B7-9E6F-E66D-3D632EF6BA77}" dt="2025-05-20T08:27:32.412" v="135" actId="20577"/>
          <ac:spMkLst>
            <pc:docMk/>
            <pc:sldMk cId="2392854209" sldId="271"/>
            <ac:spMk id="2" creationId="{F9927310-8940-A141-80BB-A7722A3544C0}"/>
          </ac:spMkLst>
        </pc:spChg>
        <pc:spChg chg="mod">
          <ac:chgData name="山口　侑希" userId="S::s24g1136ch@s.chibakoudai.jp::81dcc9f5-f6cc-42f6-92a4-7d539f578722" providerId="AD" clId="Web-{27140924-43B7-9E6F-E66D-3D632EF6BA77}" dt="2025-05-20T09:13:19.075" v="390" actId="1076"/>
          <ac:spMkLst>
            <pc:docMk/>
            <pc:sldMk cId="2392854209" sldId="271"/>
            <ac:spMk id="6" creationId="{C97BF86D-1EAC-0A3B-A834-CF7A3DB98263}"/>
          </ac:spMkLst>
        </pc:spChg>
      </pc:sldChg>
      <pc:sldChg chg="addSp delSp modSp new del">
        <pc:chgData name="山口　侑希" userId="S::s24g1136ch@s.chibakoudai.jp::81dcc9f5-f6cc-42f6-92a4-7d539f578722" providerId="AD" clId="Web-{27140924-43B7-9E6F-E66D-3D632EF6BA77}" dt="2025-05-20T07:54:52.543" v="36"/>
        <pc:sldMkLst>
          <pc:docMk/>
          <pc:sldMk cId="4012149231" sldId="271"/>
        </pc:sldMkLst>
        <pc:picChg chg="add del mod">
          <ac:chgData name="山口　侑希" userId="S::s24g1136ch@s.chibakoudai.jp::81dcc9f5-f6cc-42f6-92a4-7d539f578722" providerId="AD" clId="Web-{27140924-43B7-9E6F-E66D-3D632EF6BA77}" dt="2025-05-20T07:54:50.683" v="35"/>
          <ac:picMkLst>
            <pc:docMk/>
            <pc:sldMk cId="4012149231" sldId="271"/>
            <ac:picMk id="2" creationId="{09E819AB-14ED-E48D-D522-CF1625BFCDF0}"/>
          </ac:picMkLst>
        </pc:picChg>
      </pc:sldChg>
      <pc:sldChg chg="modSp">
        <pc:chgData name="山口　侑希" userId="S::s24g1136ch@s.chibakoudai.jp::81dcc9f5-f6cc-42f6-92a4-7d539f578722" providerId="AD" clId="Web-{27140924-43B7-9E6F-E66D-3D632EF6BA77}" dt="2025-05-20T09:13:36.607" v="395" actId="1076"/>
        <pc:sldMkLst>
          <pc:docMk/>
          <pc:sldMk cId="1664364381" sldId="272"/>
        </pc:sldMkLst>
        <pc:spChg chg="mod">
          <ac:chgData name="山口　侑希" userId="S::s24g1136ch@s.chibakoudai.jp::81dcc9f5-f6cc-42f6-92a4-7d539f578722" providerId="AD" clId="Web-{27140924-43B7-9E6F-E66D-3D632EF6BA77}" dt="2025-05-20T08:28:23.820" v="141" actId="20577"/>
          <ac:spMkLst>
            <pc:docMk/>
            <pc:sldMk cId="1664364381" sldId="272"/>
            <ac:spMk id="4" creationId="{09B45ADB-F449-C7FC-ECD0-EC75639B5077}"/>
          </ac:spMkLst>
        </pc:spChg>
        <pc:spChg chg="mod">
          <ac:chgData name="山口　侑希" userId="S::s24g1136ch@s.chibakoudai.jp::81dcc9f5-f6cc-42f6-92a4-7d539f578722" providerId="AD" clId="Web-{27140924-43B7-9E6F-E66D-3D632EF6BA77}" dt="2025-05-20T09:13:36.607" v="395" actId="1076"/>
          <ac:spMkLst>
            <pc:docMk/>
            <pc:sldMk cId="1664364381" sldId="272"/>
            <ac:spMk id="32" creationId="{36001A14-C9D6-648D-E71A-C712F1662C36}"/>
          </ac:spMkLst>
        </pc:spChg>
      </pc:sldChg>
      <pc:sldChg chg="modSp">
        <pc:chgData name="山口　侑希" userId="S::s24g1136ch@s.chibakoudai.jp::81dcc9f5-f6cc-42f6-92a4-7d539f578722" providerId="AD" clId="Web-{27140924-43B7-9E6F-E66D-3D632EF6BA77}" dt="2025-05-20T09:13:46.060" v="398" actId="1076"/>
        <pc:sldMkLst>
          <pc:docMk/>
          <pc:sldMk cId="3299978462" sldId="273"/>
        </pc:sldMkLst>
        <pc:spChg chg="mod">
          <ac:chgData name="山口　侑希" userId="S::s24g1136ch@s.chibakoudai.jp::81dcc9f5-f6cc-42f6-92a4-7d539f578722" providerId="AD" clId="Web-{27140924-43B7-9E6F-E66D-3D632EF6BA77}" dt="2025-05-20T08:28:20.351" v="139" actId="20577"/>
          <ac:spMkLst>
            <pc:docMk/>
            <pc:sldMk cId="3299978462" sldId="273"/>
            <ac:spMk id="3" creationId="{A95EB332-2836-2737-721D-64DD66BE09DD}"/>
          </ac:spMkLst>
        </pc:spChg>
        <pc:spChg chg="mod">
          <ac:chgData name="山口　侑希" userId="S::s24g1136ch@s.chibakoudai.jp::81dcc9f5-f6cc-42f6-92a4-7d539f578722" providerId="AD" clId="Web-{27140924-43B7-9E6F-E66D-3D632EF6BA77}" dt="2025-05-20T09:13:46.060" v="398" actId="1076"/>
          <ac:spMkLst>
            <pc:docMk/>
            <pc:sldMk cId="3299978462" sldId="273"/>
            <ac:spMk id="69" creationId="{746D3D90-42F1-54B6-36EA-7F103A95A912}"/>
          </ac:spMkLst>
        </pc:spChg>
      </pc:sldChg>
      <pc:sldChg chg="modSp">
        <pc:chgData name="山口　侑希" userId="S::s24g1136ch@s.chibakoudai.jp::81dcc9f5-f6cc-42f6-92a4-7d539f578722" providerId="AD" clId="Web-{27140924-43B7-9E6F-E66D-3D632EF6BA77}" dt="2025-05-20T08:23:15.761" v="113" actId="1076"/>
        <pc:sldMkLst>
          <pc:docMk/>
          <pc:sldMk cId="892233207" sldId="274"/>
        </pc:sldMkLst>
        <pc:spChg chg="mod">
          <ac:chgData name="山口　侑希" userId="S::s24g1136ch@s.chibakoudai.jp::81dcc9f5-f6cc-42f6-92a4-7d539f578722" providerId="AD" clId="Web-{27140924-43B7-9E6F-E66D-3D632EF6BA77}" dt="2025-05-20T08:23:15.761" v="113" actId="1076"/>
          <ac:spMkLst>
            <pc:docMk/>
            <pc:sldMk cId="892233207" sldId="274"/>
            <ac:spMk id="66" creationId="{83111C98-6973-0B1B-6F13-B4FED7BD1C9A}"/>
          </ac:spMkLst>
        </pc:spChg>
      </pc:sldChg>
      <pc:sldChg chg="modSp ord">
        <pc:chgData name="山口　侑希" userId="S::s24g1136ch@s.chibakoudai.jp::81dcc9f5-f6cc-42f6-92a4-7d539f578722" providerId="AD" clId="Web-{27140924-43B7-9E6F-E66D-3D632EF6BA77}" dt="2025-05-20T08:40:48.175" v="291" actId="20577"/>
        <pc:sldMkLst>
          <pc:docMk/>
          <pc:sldMk cId="4070346504" sldId="275"/>
        </pc:sldMkLst>
        <pc:spChg chg="mod">
          <ac:chgData name="山口　侑希" userId="S::s24g1136ch@s.chibakoudai.jp::81dcc9f5-f6cc-42f6-92a4-7d539f578722" providerId="AD" clId="Web-{27140924-43B7-9E6F-E66D-3D632EF6BA77}" dt="2025-05-20T08:25:07.672" v="121" actId="20577"/>
          <ac:spMkLst>
            <pc:docMk/>
            <pc:sldMk cId="4070346504" sldId="275"/>
            <ac:spMk id="2" creationId="{AF6B0FCC-54E3-FF39-4D08-D36E8AB8F857}"/>
          </ac:spMkLst>
        </pc:spChg>
        <pc:spChg chg="mod">
          <ac:chgData name="山口　侑希" userId="S::s24g1136ch@s.chibakoudai.jp::81dcc9f5-f6cc-42f6-92a4-7d539f578722" providerId="AD" clId="Web-{27140924-43B7-9E6F-E66D-3D632EF6BA77}" dt="2025-05-20T08:25:38.735" v="126" actId="1076"/>
          <ac:spMkLst>
            <pc:docMk/>
            <pc:sldMk cId="4070346504" sldId="275"/>
            <ac:spMk id="4" creationId="{62A5C9E1-0DB0-1FEC-83AE-564B39978269}"/>
          </ac:spMkLst>
        </pc:spChg>
        <pc:spChg chg="mod">
          <ac:chgData name="山口　侑希" userId="S::s24g1136ch@s.chibakoudai.jp::81dcc9f5-f6cc-42f6-92a4-7d539f578722" providerId="AD" clId="Web-{27140924-43B7-9E6F-E66D-3D632EF6BA77}" dt="2025-05-20T08:25:42.579" v="127" actId="1076"/>
          <ac:spMkLst>
            <pc:docMk/>
            <pc:sldMk cId="4070346504" sldId="275"/>
            <ac:spMk id="8" creationId="{B3D2EF64-1A5F-6D1B-A40E-0E1337956305}"/>
          </ac:spMkLst>
        </pc:spChg>
        <pc:spChg chg="mod">
          <ac:chgData name="山口　侑希" userId="S::s24g1136ch@s.chibakoudai.jp::81dcc9f5-f6cc-42f6-92a4-7d539f578722" providerId="AD" clId="Web-{27140924-43B7-9E6F-E66D-3D632EF6BA77}" dt="2025-05-20T08:40:48.175" v="291" actId="20577"/>
          <ac:spMkLst>
            <pc:docMk/>
            <pc:sldMk cId="4070346504" sldId="275"/>
            <ac:spMk id="13" creationId="{6AFC13E0-462D-C93F-DEB7-B74801785CD8}"/>
          </ac:spMkLst>
        </pc:spChg>
        <pc:spChg chg="mod">
          <ac:chgData name="山口　侑希" userId="S::s24g1136ch@s.chibakoudai.jp::81dcc9f5-f6cc-42f6-92a4-7d539f578722" providerId="AD" clId="Web-{27140924-43B7-9E6F-E66D-3D632EF6BA77}" dt="2025-05-20T08:25:59.174" v="129" actId="14100"/>
          <ac:spMkLst>
            <pc:docMk/>
            <pc:sldMk cId="4070346504" sldId="275"/>
            <ac:spMk id="17" creationId="{83027F72-5F54-94E5-19A0-59E6E90ED4C1}"/>
          </ac:spMkLst>
        </pc:spChg>
        <pc:grpChg chg="mod">
          <ac:chgData name="山口　侑希" userId="S::s24g1136ch@s.chibakoudai.jp::81dcc9f5-f6cc-42f6-92a4-7d539f578722" providerId="AD" clId="Web-{27140924-43B7-9E6F-E66D-3D632EF6BA77}" dt="2025-05-20T08:25:35.829" v="125" actId="1076"/>
          <ac:grpSpMkLst>
            <pc:docMk/>
            <pc:sldMk cId="4070346504" sldId="275"/>
            <ac:grpSpMk id="10" creationId="{3F83EEF1-98BE-B873-AACB-D133E1763AA5}"/>
          </ac:grpSpMkLst>
        </pc:grpChg>
      </pc:sldChg>
      <pc:sldChg chg="modSp new">
        <pc:chgData name="山口　侑希" userId="S::s24g1136ch@s.chibakoudai.jp::81dcc9f5-f6cc-42f6-92a4-7d539f578722" providerId="AD" clId="Web-{27140924-43B7-9E6F-E66D-3D632EF6BA77}" dt="2025-05-20T09:04:03.836" v="374" actId="1076"/>
        <pc:sldMkLst>
          <pc:docMk/>
          <pc:sldMk cId="4173539435" sldId="276"/>
        </pc:sldMkLst>
        <pc:spChg chg="mod">
          <ac:chgData name="山口　侑希" userId="S::s24g1136ch@s.chibakoudai.jp::81dcc9f5-f6cc-42f6-92a4-7d539f578722" providerId="AD" clId="Web-{27140924-43B7-9E6F-E66D-3D632EF6BA77}" dt="2025-05-20T09:04:03.836" v="374" actId="1076"/>
          <ac:spMkLst>
            <pc:docMk/>
            <pc:sldMk cId="4173539435" sldId="276"/>
            <ac:spMk id="2" creationId="{CA324C29-8A94-495A-F3C8-C1F406898767}"/>
          </ac:spMkLst>
        </pc:spChg>
        <pc:spChg chg="mod">
          <ac:chgData name="山口　侑希" userId="S::s24g1136ch@s.chibakoudai.jp::81dcc9f5-f6cc-42f6-92a4-7d539f578722" providerId="AD" clId="Web-{27140924-43B7-9E6F-E66D-3D632EF6BA77}" dt="2025-05-20T08:51:12.776" v="356" actId="20577"/>
          <ac:spMkLst>
            <pc:docMk/>
            <pc:sldMk cId="4173539435" sldId="276"/>
            <ac:spMk id="3" creationId="{2FA80BB6-032F-1221-1502-8416B4472A2B}"/>
          </ac:spMkLst>
        </pc:spChg>
      </pc:sldChg>
      <pc:sldChg chg="new del">
        <pc:chgData name="山口　侑希" userId="S::s24g1136ch@s.chibakoudai.jp::81dcc9f5-f6cc-42f6-92a4-7d539f578722" providerId="AD" clId="Web-{27140924-43B7-9E6F-E66D-3D632EF6BA77}" dt="2025-05-20T08:12:05.034" v="64"/>
        <pc:sldMkLst>
          <pc:docMk/>
          <pc:sldMk cId="349224937" sldId="277"/>
        </pc:sldMkLst>
      </pc:sldChg>
      <pc:sldChg chg="addSp delSp modSp">
        <pc:chgData name="山口　侑希" userId="S::s24g1136ch@s.chibakoudai.jp::81dcc9f5-f6cc-42f6-92a4-7d539f578722" providerId="AD" clId="Web-{27140924-43B7-9E6F-E66D-3D632EF6BA77}" dt="2025-05-20T09:12:33.401" v="389" actId="1076"/>
        <pc:sldMkLst>
          <pc:docMk/>
          <pc:sldMk cId="961978698" sldId="277"/>
        </pc:sldMkLst>
        <pc:spChg chg="mod">
          <ac:chgData name="山口　侑希" userId="S::s24g1136ch@s.chibakoudai.jp::81dcc9f5-f6cc-42f6-92a4-7d539f578722" providerId="AD" clId="Web-{27140924-43B7-9E6F-E66D-3D632EF6BA77}" dt="2025-05-20T08:51:42.402" v="361" actId="20577"/>
          <ac:spMkLst>
            <pc:docMk/>
            <pc:sldMk cId="961978698" sldId="277"/>
            <ac:spMk id="3" creationId="{681C4C8B-C21E-54DE-86A0-692C1F573FE0}"/>
          </ac:spMkLst>
        </pc:spChg>
        <pc:spChg chg="del mod">
          <ac:chgData name="山口　侑希" userId="S::s24g1136ch@s.chibakoudai.jp::81dcc9f5-f6cc-42f6-92a4-7d539f578722" providerId="AD" clId="Web-{27140924-43B7-9E6F-E66D-3D632EF6BA77}" dt="2025-05-20T08:51:33.558" v="360"/>
          <ac:spMkLst>
            <pc:docMk/>
            <pc:sldMk cId="961978698" sldId="277"/>
            <ac:spMk id="4" creationId="{9CECBEEC-FE3C-9CD8-AF88-C1B762916460}"/>
          </ac:spMkLst>
        </pc:spChg>
        <pc:spChg chg="add mod">
          <ac:chgData name="山口　侑希" userId="S::s24g1136ch@s.chibakoudai.jp::81dcc9f5-f6cc-42f6-92a4-7d539f578722" providerId="AD" clId="Web-{27140924-43B7-9E6F-E66D-3D632EF6BA77}" dt="2025-05-20T09:12:33.401" v="389" actId="1076"/>
          <ac:spMkLst>
            <pc:docMk/>
            <pc:sldMk cId="961978698" sldId="277"/>
            <ac:spMk id="5" creationId="{8D940179-D15E-68E2-708D-74F0250AEACC}"/>
          </ac:spMkLst>
        </pc:spChg>
      </pc:sldChg>
    </pc:docChg>
  </pc:docChgLst>
  <pc:docChgLst>
    <pc:chgData name="沢田　迅" userId="S::s24g1068gp@s.chibakoudai.jp::43a81b32-b3dd-4317-8c17-c26dae8db8ae" providerId="AD" clId="Web-{741A4733-6914-4E21-ADF2-E0D7DB0D9061}"/>
    <pc:docChg chg="delSld modSection">
      <pc:chgData name="沢田　迅" userId="S::s24g1068gp@s.chibakoudai.jp::43a81b32-b3dd-4317-8c17-c26dae8db8ae" providerId="AD" clId="Web-{741A4733-6914-4E21-ADF2-E0D7DB0D9061}" dt="2025-05-20T14:47:03.702" v="0"/>
      <pc:docMkLst>
        <pc:docMk/>
      </pc:docMkLst>
      <pc:sldChg chg="del">
        <pc:chgData name="沢田　迅" userId="S::s24g1068gp@s.chibakoudai.jp::43a81b32-b3dd-4317-8c17-c26dae8db8ae" providerId="AD" clId="Web-{741A4733-6914-4E21-ADF2-E0D7DB0D9061}" dt="2025-05-20T14:47:03.702" v="0"/>
        <pc:sldMkLst>
          <pc:docMk/>
          <pc:sldMk cId="3974838637" sldId="280"/>
        </pc:sldMkLst>
      </pc:sldChg>
    </pc:docChg>
  </pc:docChgLst>
  <pc:docChgLst>
    <pc:chgData name="沢田　迅" userId="S::s24g1068gp@s.chibakoudai.jp::43a81b32-b3dd-4317-8c17-c26dae8db8ae" providerId="AD" clId="Web-{75C9A7B6-BC62-4C3C-9CF7-CCCC6DBD9D69}"/>
    <pc:docChg chg="addSld delSld modSld">
      <pc:chgData name="沢田　迅" userId="S::s24g1068gp@s.chibakoudai.jp::43a81b32-b3dd-4317-8c17-c26dae8db8ae" providerId="AD" clId="Web-{75C9A7B6-BC62-4C3C-9CF7-CCCC6DBD9D69}" dt="2025-05-19T03:27:01.112" v="205"/>
      <pc:docMkLst>
        <pc:docMk/>
      </pc:docMkLst>
      <pc:sldChg chg="modSp">
        <pc:chgData name="沢田　迅" userId="S::s24g1068gp@s.chibakoudai.jp::43a81b32-b3dd-4317-8c17-c26dae8db8ae" providerId="AD" clId="Web-{75C9A7B6-BC62-4C3C-9CF7-CCCC6DBD9D69}" dt="2025-05-19T03:21:41.352" v="172" actId="1076"/>
        <pc:sldMkLst>
          <pc:docMk/>
          <pc:sldMk cId="1708257236" sldId="256"/>
        </pc:sldMkLst>
        <pc:spChg chg="mod">
          <ac:chgData name="沢田　迅" userId="S::s24g1068gp@s.chibakoudai.jp::43a81b32-b3dd-4317-8c17-c26dae8db8ae" providerId="AD" clId="Web-{75C9A7B6-BC62-4C3C-9CF7-CCCC6DBD9D69}" dt="2025-05-19T03:21:41.352" v="172" actId="1076"/>
          <ac:spMkLst>
            <pc:docMk/>
            <pc:sldMk cId="1708257236" sldId="256"/>
            <ac:spMk id="2" creationId="{966B8553-A47B-9A1C-823B-5726D28B51B2}"/>
          </ac:spMkLst>
        </pc:spChg>
        <pc:spChg chg="mod">
          <ac:chgData name="沢田　迅" userId="S::s24g1068gp@s.chibakoudai.jp::43a81b32-b3dd-4317-8c17-c26dae8db8ae" providerId="AD" clId="Web-{75C9A7B6-BC62-4C3C-9CF7-CCCC6DBD9D69}" dt="2025-05-19T03:21:00.788" v="160" actId="1076"/>
          <ac:spMkLst>
            <pc:docMk/>
            <pc:sldMk cId="1708257236" sldId="256"/>
            <ac:spMk id="4" creationId="{56D65EB7-E51A-BB2B-6400-4E05671E43BD}"/>
          </ac:spMkLst>
        </pc:spChg>
        <pc:spChg chg="mod">
          <ac:chgData name="沢田　迅" userId="S::s24g1068gp@s.chibakoudai.jp::43a81b32-b3dd-4317-8c17-c26dae8db8ae" providerId="AD" clId="Web-{75C9A7B6-BC62-4C3C-9CF7-CCCC6DBD9D69}" dt="2025-05-19T03:20:57.569" v="159" actId="1076"/>
          <ac:spMkLst>
            <pc:docMk/>
            <pc:sldMk cId="1708257236" sldId="256"/>
            <ac:spMk id="5" creationId="{A66C0322-D3F6-DB1B-1EB0-8B8322552979}"/>
          </ac:spMkLst>
        </pc:spChg>
      </pc:sldChg>
      <pc:sldChg chg="addSp delSp modSp">
        <pc:chgData name="沢田　迅" userId="S::s24g1068gp@s.chibakoudai.jp::43a81b32-b3dd-4317-8c17-c26dae8db8ae" providerId="AD" clId="Web-{75C9A7B6-BC62-4C3C-9CF7-CCCC6DBD9D69}" dt="2025-05-19T03:26:29.204" v="199" actId="1076"/>
        <pc:sldMkLst>
          <pc:docMk/>
          <pc:sldMk cId="3007475130" sldId="257"/>
        </pc:sldMkLst>
        <pc:spChg chg="add mod">
          <ac:chgData name="沢田　迅" userId="S::s24g1068gp@s.chibakoudai.jp::43a81b32-b3dd-4317-8c17-c26dae8db8ae" providerId="AD" clId="Web-{75C9A7B6-BC62-4C3C-9CF7-CCCC6DBD9D69}" dt="2025-05-19T02:19:23.745" v="98" actId="1076"/>
          <ac:spMkLst>
            <pc:docMk/>
            <pc:sldMk cId="3007475130" sldId="257"/>
            <ac:spMk id="3" creationId="{0657083C-9D48-A0BA-4323-0C99DAD797EB}"/>
          </ac:spMkLst>
        </pc:spChg>
        <pc:spChg chg="add mod">
          <ac:chgData name="沢田　迅" userId="S::s24g1068gp@s.chibakoudai.jp::43a81b32-b3dd-4317-8c17-c26dae8db8ae" providerId="AD" clId="Web-{75C9A7B6-BC62-4C3C-9CF7-CCCC6DBD9D69}" dt="2025-05-19T02:18:56.791" v="93" actId="1076"/>
          <ac:spMkLst>
            <pc:docMk/>
            <pc:sldMk cId="3007475130" sldId="257"/>
            <ac:spMk id="5" creationId="{320C519A-8D10-8159-8D3F-7C97C89CE1A2}"/>
          </ac:spMkLst>
        </pc:spChg>
        <pc:spChg chg="add del">
          <ac:chgData name="沢田　迅" userId="S::s24g1068gp@s.chibakoudai.jp::43a81b32-b3dd-4317-8c17-c26dae8db8ae" providerId="AD" clId="Web-{75C9A7B6-BC62-4C3C-9CF7-CCCC6DBD9D69}" dt="2025-05-19T01:32:12.031" v="2"/>
          <ac:spMkLst>
            <pc:docMk/>
            <pc:sldMk cId="3007475130" sldId="257"/>
            <ac:spMk id="5" creationId="{4FA4C6ED-F565-2F2C-272E-8D51DDC03CA9}"/>
          </ac:spMkLst>
        </pc:spChg>
        <pc:spChg chg="add mod">
          <ac:chgData name="沢田　迅" userId="S::s24g1068gp@s.chibakoudai.jp::43a81b32-b3dd-4317-8c17-c26dae8db8ae" providerId="AD" clId="Web-{75C9A7B6-BC62-4C3C-9CF7-CCCC6DBD9D69}" dt="2025-05-19T03:17:16.531" v="155" actId="1076"/>
          <ac:spMkLst>
            <pc:docMk/>
            <pc:sldMk cId="3007475130" sldId="257"/>
            <ac:spMk id="7" creationId="{3F74408A-622F-F35A-CA5A-5FBB6BDC7E3A}"/>
          </ac:spMkLst>
        </pc:spChg>
        <pc:spChg chg="mod">
          <ac:chgData name="沢田　迅" userId="S::s24g1068gp@s.chibakoudai.jp::43a81b32-b3dd-4317-8c17-c26dae8db8ae" providerId="AD" clId="Web-{75C9A7B6-BC62-4C3C-9CF7-CCCC6DBD9D69}" dt="2025-05-19T02:19:11.276" v="95" actId="1076"/>
          <ac:spMkLst>
            <pc:docMk/>
            <pc:sldMk cId="3007475130" sldId="257"/>
            <ac:spMk id="8" creationId="{151482D4-E734-499A-0531-E726EC22D5B3}"/>
          </ac:spMkLst>
        </pc:spChg>
        <pc:spChg chg="mod">
          <ac:chgData name="沢田　迅" userId="S::s24g1068gp@s.chibakoudai.jp::43a81b32-b3dd-4317-8c17-c26dae8db8ae" providerId="AD" clId="Web-{75C9A7B6-BC62-4C3C-9CF7-CCCC6DBD9D69}" dt="2025-05-19T02:19:08.776" v="94" actId="1076"/>
          <ac:spMkLst>
            <pc:docMk/>
            <pc:sldMk cId="3007475130" sldId="257"/>
            <ac:spMk id="9" creationId="{D1B6DB0E-7535-7A87-7BE6-B154EBF418E8}"/>
          </ac:spMkLst>
        </pc:spChg>
        <pc:spChg chg="add mod">
          <ac:chgData name="沢田　迅" userId="S::s24g1068gp@s.chibakoudai.jp::43a81b32-b3dd-4317-8c17-c26dae8db8ae" providerId="AD" clId="Web-{75C9A7B6-BC62-4C3C-9CF7-CCCC6DBD9D69}" dt="2025-05-19T03:26:29.204" v="199" actId="1076"/>
          <ac:spMkLst>
            <pc:docMk/>
            <pc:sldMk cId="3007475130" sldId="257"/>
            <ac:spMk id="10" creationId="{12911B27-3177-5280-9912-79DC638B23CD}"/>
          </ac:spMkLst>
        </pc:spChg>
        <pc:spChg chg="mod">
          <ac:chgData name="沢田　迅" userId="S::s24g1068gp@s.chibakoudai.jp::43a81b32-b3dd-4317-8c17-c26dae8db8ae" providerId="AD" clId="Web-{75C9A7B6-BC62-4C3C-9CF7-CCCC6DBD9D69}" dt="2025-05-19T02:19:17.760" v="96" actId="1076"/>
          <ac:spMkLst>
            <pc:docMk/>
            <pc:sldMk cId="3007475130" sldId="257"/>
            <ac:spMk id="11" creationId="{317798E9-4B48-268E-1CE0-B2B690B74FE0}"/>
          </ac:spMkLst>
        </pc:spChg>
        <pc:spChg chg="mod">
          <ac:chgData name="沢田　迅" userId="S::s24g1068gp@s.chibakoudai.jp::43a81b32-b3dd-4317-8c17-c26dae8db8ae" providerId="AD" clId="Web-{75C9A7B6-BC62-4C3C-9CF7-CCCC6DBD9D69}" dt="2025-05-19T02:19:21.151" v="97" actId="1076"/>
          <ac:spMkLst>
            <pc:docMk/>
            <pc:sldMk cId="3007475130" sldId="257"/>
            <ac:spMk id="12" creationId="{D54CED4A-2EAA-7C5E-BCAA-0F6EBFFA7753}"/>
          </ac:spMkLst>
        </pc:spChg>
      </pc:sldChg>
      <pc:sldChg chg="addSp">
        <pc:chgData name="沢田　迅" userId="S::s24g1068gp@s.chibakoudai.jp::43a81b32-b3dd-4317-8c17-c26dae8db8ae" providerId="AD" clId="Web-{75C9A7B6-BC62-4C3C-9CF7-CCCC6DBD9D69}" dt="2025-05-19T03:26:39.220" v="200"/>
        <pc:sldMkLst>
          <pc:docMk/>
          <pc:sldMk cId="3763747581" sldId="258"/>
        </pc:sldMkLst>
        <pc:spChg chg="add">
          <ac:chgData name="沢田　迅" userId="S::s24g1068gp@s.chibakoudai.jp::43a81b32-b3dd-4317-8c17-c26dae8db8ae" providerId="AD" clId="Web-{75C9A7B6-BC62-4C3C-9CF7-CCCC6DBD9D69}" dt="2025-05-19T03:26:39.220" v="200"/>
          <ac:spMkLst>
            <pc:docMk/>
            <pc:sldMk cId="3763747581" sldId="258"/>
            <ac:spMk id="5" creationId="{D7FCA3CC-3369-9B1E-CB35-D294C3055C02}"/>
          </ac:spMkLst>
        </pc:spChg>
      </pc:sldChg>
      <pc:sldChg chg="addSp">
        <pc:chgData name="沢田　迅" userId="S::s24g1068gp@s.chibakoudai.jp::43a81b32-b3dd-4317-8c17-c26dae8db8ae" providerId="AD" clId="Web-{75C9A7B6-BC62-4C3C-9CF7-CCCC6DBD9D69}" dt="2025-05-19T03:26:44.236" v="201"/>
        <pc:sldMkLst>
          <pc:docMk/>
          <pc:sldMk cId="2280183386" sldId="259"/>
        </pc:sldMkLst>
        <pc:spChg chg="add">
          <ac:chgData name="沢田　迅" userId="S::s24g1068gp@s.chibakoudai.jp::43a81b32-b3dd-4317-8c17-c26dae8db8ae" providerId="AD" clId="Web-{75C9A7B6-BC62-4C3C-9CF7-CCCC6DBD9D69}" dt="2025-05-19T03:26:44.236" v="201"/>
          <ac:spMkLst>
            <pc:docMk/>
            <pc:sldMk cId="2280183386" sldId="259"/>
            <ac:spMk id="9" creationId="{904D49AB-F5CC-20CD-9C5D-9D427866FB5C}"/>
          </ac:spMkLst>
        </pc:spChg>
      </pc:sldChg>
      <pc:sldChg chg="addSp">
        <pc:chgData name="沢田　迅" userId="S::s24g1068gp@s.chibakoudai.jp::43a81b32-b3dd-4317-8c17-c26dae8db8ae" providerId="AD" clId="Web-{75C9A7B6-BC62-4C3C-9CF7-CCCC6DBD9D69}" dt="2025-05-19T03:26:48.408" v="202"/>
        <pc:sldMkLst>
          <pc:docMk/>
          <pc:sldMk cId="2894461742" sldId="260"/>
        </pc:sldMkLst>
        <pc:spChg chg="add">
          <ac:chgData name="沢田　迅" userId="S::s24g1068gp@s.chibakoudai.jp::43a81b32-b3dd-4317-8c17-c26dae8db8ae" providerId="AD" clId="Web-{75C9A7B6-BC62-4C3C-9CF7-CCCC6DBD9D69}" dt="2025-05-19T03:26:48.408" v="202"/>
          <ac:spMkLst>
            <pc:docMk/>
            <pc:sldMk cId="2894461742" sldId="260"/>
            <ac:spMk id="6" creationId="{BEE24DDF-49C1-2CE5-18ED-FD5F44002238}"/>
          </ac:spMkLst>
        </pc:spChg>
      </pc:sldChg>
      <pc:sldChg chg="addSp">
        <pc:chgData name="沢田　迅" userId="S::s24g1068gp@s.chibakoudai.jp::43a81b32-b3dd-4317-8c17-c26dae8db8ae" providerId="AD" clId="Web-{75C9A7B6-BC62-4C3C-9CF7-CCCC6DBD9D69}" dt="2025-05-19T03:26:53.158" v="203"/>
        <pc:sldMkLst>
          <pc:docMk/>
          <pc:sldMk cId="3956451472" sldId="261"/>
        </pc:sldMkLst>
        <pc:spChg chg="add">
          <ac:chgData name="沢田　迅" userId="S::s24g1068gp@s.chibakoudai.jp::43a81b32-b3dd-4317-8c17-c26dae8db8ae" providerId="AD" clId="Web-{75C9A7B6-BC62-4C3C-9CF7-CCCC6DBD9D69}" dt="2025-05-19T03:26:53.158" v="203"/>
          <ac:spMkLst>
            <pc:docMk/>
            <pc:sldMk cId="3956451472" sldId="261"/>
            <ac:spMk id="7" creationId="{F2785063-CFDF-24CD-508C-83F4EC040E33}"/>
          </ac:spMkLst>
        </pc:spChg>
      </pc:sldChg>
      <pc:sldChg chg="addSp modSp">
        <pc:chgData name="沢田　迅" userId="S::s24g1068gp@s.chibakoudai.jp::43a81b32-b3dd-4317-8c17-c26dae8db8ae" providerId="AD" clId="Web-{75C9A7B6-BC62-4C3C-9CF7-CCCC6DBD9D69}" dt="2025-05-19T03:26:57.065" v="204"/>
        <pc:sldMkLst>
          <pc:docMk/>
          <pc:sldMk cId="3157142643" sldId="262"/>
        </pc:sldMkLst>
        <pc:spChg chg="add">
          <ac:chgData name="沢田　迅" userId="S::s24g1068gp@s.chibakoudai.jp::43a81b32-b3dd-4317-8c17-c26dae8db8ae" providerId="AD" clId="Web-{75C9A7B6-BC62-4C3C-9CF7-CCCC6DBD9D69}" dt="2025-05-19T03:26:57.065" v="204"/>
          <ac:spMkLst>
            <pc:docMk/>
            <pc:sldMk cId="3157142643" sldId="262"/>
            <ac:spMk id="5" creationId="{17CE8182-026A-0457-0ED2-466EE8FD3EBC}"/>
          </ac:spMkLst>
        </pc:spChg>
        <pc:picChg chg="mod modCrop">
          <ac:chgData name="沢田　迅" userId="S::s24g1068gp@s.chibakoudai.jp::43a81b32-b3dd-4317-8c17-c26dae8db8ae" providerId="AD" clId="Web-{75C9A7B6-BC62-4C3C-9CF7-CCCC6DBD9D69}" dt="2025-05-19T03:24:00.137" v="180" actId="14100"/>
          <ac:picMkLst>
            <pc:docMk/>
            <pc:sldMk cId="3157142643" sldId="262"/>
            <ac:picMk id="4" creationId="{D1C08EDC-3EA6-644E-1191-6B06C7FD1DE6}"/>
          </ac:picMkLst>
        </pc:picChg>
      </pc:sldChg>
      <pc:sldChg chg="addSp">
        <pc:chgData name="沢田　迅" userId="S::s24g1068gp@s.chibakoudai.jp::43a81b32-b3dd-4317-8c17-c26dae8db8ae" providerId="AD" clId="Web-{75C9A7B6-BC62-4C3C-9CF7-CCCC6DBD9D69}" dt="2025-05-19T03:27:01.112" v="205"/>
        <pc:sldMkLst>
          <pc:docMk/>
          <pc:sldMk cId="16212972" sldId="263"/>
        </pc:sldMkLst>
        <pc:spChg chg="add">
          <ac:chgData name="沢田　迅" userId="S::s24g1068gp@s.chibakoudai.jp::43a81b32-b3dd-4317-8c17-c26dae8db8ae" providerId="AD" clId="Web-{75C9A7B6-BC62-4C3C-9CF7-CCCC6DBD9D69}" dt="2025-05-19T03:27:01.112" v="205"/>
          <ac:spMkLst>
            <pc:docMk/>
            <pc:sldMk cId="16212972" sldId="263"/>
            <ac:spMk id="4" creationId="{BBC9C2D3-C300-35EF-1AB3-3DC1281C6782}"/>
          </ac:spMkLst>
        </pc:spChg>
      </pc:sldChg>
      <pc:sldChg chg="new del">
        <pc:chgData name="沢田　迅" userId="S::s24g1068gp@s.chibakoudai.jp::43a81b32-b3dd-4317-8c17-c26dae8db8ae" providerId="AD" clId="Web-{75C9A7B6-BC62-4C3C-9CF7-CCCC6DBD9D69}" dt="2025-05-19T02:31:58.036" v="100"/>
        <pc:sldMkLst>
          <pc:docMk/>
          <pc:sldMk cId="1571918425" sldId="264"/>
        </pc:sldMkLst>
      </pc:sldChg>
    </pc:docChg>
  </pc:docChgLst>
  <pc:docChgLst>
    <pc:chgData name="沢田　迅" userId="S::s24g1068gp@s.chibakoudai.jp::43a81b32-b3dd-4317-8c17-c26dae8db8ae" providerId="AD" clId="Web-{516175FD-33FF-48D6-ADF5-587C10ABD4AB}"/>
    <pc:docChg chg="modSld">
      <pc:chgData name="沢田　迅" userId="S::s24g1068gp@s.chibakoudai.jp::43a81b32-b3dd-4317-8c17-c26dae8db8ae" providerId="AD" clId="Web-{516175FD-33FF-48D6-ADF5-587C10ABD4AB}" dt="2025-05-21T05:03:50.020" v="12" actId="20577"/>
      <pc:docMkLst>
        <pc:docMk/>
      </pc:docMkLst>
      <pc:sldChg chg="modSp">
        <pc:chgData name="沢田　迅" userId="S::s24g1068gp@s.chibakoudai.jp::43a81b32-b3dd-4317-8c17-c26dae8db8ae" providerId="AD" clId="Web-{516175FD-33FF-48D6-ADF5-587C10ABD4AB}" dt="2025-05-21T05:03:50.020" v="12" actId="20577"/>
        <pc:sldMkLst>
          <pc:docMk/>
          <pc:sldMk cId="16212972" sldId="263"/>
        </pc:sldMkLst>
        <pc:spChg chg="mod">
          <ac:chgData name="沢田　迅" userId="S::s24g1068gp@s.chibakoudai.jp::43a81b32-b3dd-4317-8c17-c26dae8db8ae" providerId="AD" clId="Web-{516175FD-33FF-48D6-ADF5-587C10ABD4AB}" dt="2025-05-21T05:03:50.020" v="12" actId="20577"/>
          <ac:spMkLst>
            <pc:docMk/>
            <pc:sldMk cId="16212972" sldId="263"/>
            <ac:spMk id="11" creationId="{D5E9435A-40C3-9D0C-5F10-AFB91AE3663F}"/>
          </ac:spMkLst>
        </pc:spChg>
      </pc:sldChg>
    </pc:docChg>
  </pc:docChgLst>
  <pc:docChgLst>
    <pc:chgData name="沢田　迅" userId="S::s24g1068gp@s.chibakoudai.jp::43a81b32-b3dd-4317-8c17-c26dae8db8ae" providerId="AD" clId="Web-{1653660F-2489-4CD1-8F96-AE125E24E209}"/>
    <pc:docChg chg="modSld">
      <pc:chgData name="沢田　迅" userId="S::s24g1068gp@s.chibakoudai.jp::43a81b32-b3dd-4317-8c17-c26dae8db8ae" providerId="AD" clId="Web-{1653660F-2489-4CD1-8F96-AE125E24E209}" dt="2025-05-19T01:13:22.898" v="101" actId="14100"/>
      <pc:docMkLst>
        <pc:docMk/>
      </pc:docMkLst>
      <pc:sldChg chg="addSp delSp modSp">
        <pc:chgData name="沢田　迅" userId="S::s24g1068gp@s.chibakoudai.jp::43a81b32-b3dd-4317-8c17-c26dae8db8ae" providerId="AD" clId="Web-{1653660F-2489-4CD1-8F96-AE125E24E209}" dt="2025-05-19T01:13:22.898" v="101" actId="14100"/>
        <pc:sldMkLst>
          <pc:docMk/>
          <pc:sldMk cId="3007475130" sldId="257"/>
        </pc:sldMkLst>
        <pc:spChg chg="add del mod">
          <ac:chgData name="沢田　迅" userId="S::s24g1068gp@s.chibakoudai.jp::43a81b32-b3dd-4317-8c17-c26dae8db8ae" providerId="AD" clId="Web-{1653660F-2489-4CD1-8F96-AE125E24E209}" dt="2025-05-19T00:45:24.669" v="4"/>
          <ac:spMkLst>
            <pc:docMk/>
            <pc:sldMk cId="3007475130" sldId="257"/>
            <ac:spMk id="3" creationId="{0ED27B62-07D0-66CF-F9DE-248FC1056F3A}"/>
          </ac:spMkLst>
        </pc:spChg>
        <pc:spChg chg="add mod">
          <ac:chgData name="沢田　迅" userId="S::s24g1068gp@s.chibakoudai.jp::43a81b32-b3dd-4317-8c17-c26dae8db8ae" providerId="AD" clId="Web-{1653660F-2489-4CD1-8F96-AE125E24E209}" dt="2025-05-19T00:58:19.985" v="66" actId="20577"/>
          <ac:spMkLst>
            <pc:docMk/>
            <pc:sldMk cId="3007475130" sldId="257"/>
            <ac:spMk id="4" creationId="{99A5CD0C-C1BF-B45A-809E-19EE5F0596E8}"/>
          </ac:spMkLst>
        </pc:spChg>
        <pc:spChg chg="add del mod">
          <ac:chgData name="沢田　迅" userId="S::s24g1068gp@s.chibakoudai.jp::43a81b32-b3dd-4317-8c17-c26dae8db8ae" providerId="AD" clId="Web-{1653660F-2489-4CD1-8F96-AE125E24E209}" dt="2025-05-19T00:55:11.340" v="41"/>
          <ac:spMkLst>
            <pc:docMk/>
            <pc:sldMk cId="3007475130" sldId="257"/>
            <ac:spMk id="5" creationId="{53BEC328-1150-F2D6-725B-B389BD8E4118}"/>
          </ac:spMkLst>
        </pc:spChg>
        <pc:spChg chg="mod">
          <ac:chgData name="沢田　迅" userId="S::s24g1068gp@s.chibakoudai.jp::43a81b32-b3dd-4317-8c17-c26dae8db8ae" providerId="AD" clId="Web-{1653660F-2489-4CD1-8F96-AE125E24E209}" dt="2025-05-19T00:46:06.139" v="14" actId="20577"/>
          <ac:spMkLst>
            <pc:docMk/>
            <pc:sldMk cId="3007475130" sldId="257"/>
            <ac:spMk id="6" creationId="{BFAB3D4F-C6B4-4F31-2D2B-865F4D427110}"/>
          </ac:spMkLst>
        </pc:spChg>
        <pc:spChg chg="add del mod">
          <ac:chgData name="沢田　迅" userId="S::s24g1068gp@s.chibakoudai.jp::43a81b32-b3dd-4317-8c17-c26dae8db8ae" providerId="AD" clId="Web-{1653660F-2489-4CD1-8F96-AE125E24E209}" dt="2025-05-19T00:55:55.372" v="48"/>
          <ac:spMkLst>
            <pc:docMk/>
            <pc:sldMk cId="3007475130" sldId="257"/>
            <ac:spMk id="7" creationId="{A9BD84D3-04C8-313A-8627-8DA5248AF413}"/>
          </ac:spMkLst>
        </pc:spChg>
        <pc:spChg chg="add mod">
          <ac:chgData name="沢田　迅" userId="S::s24g1068gp@s.chibakoudai.jp::43a81b32-b3dd-4317-8c17-c26dae8db8ae" providerId="AD" clId="Web-{1653660F-2489-4CD1-8F96-AE125E24E209}" dt="2025-05-19T00:56:35.873" v="52" actId="1076"/>
          <ac:spMkLst>
            <pc:docMk/>
            <pc:sldMk cId="3007475130" sldId="257"/>
            <ac:spMk id="8" creationId="{151482D4-E734-499A-0531-E726EC22D5B3}"/>
          </ac:spMkLst>
        </pc:spChg>
        <pc:spChg chg="add mod">
          <ac:chgData name="沢田　迅" userId="S::s24g1068gp@s.chibakoudai.jp::43a81b32-b3dd-4317-8c17-c26dae8db8ae" providerId="AD" clId="Web-{1653660F-2489-4CD1-8F96-AE125E24E209}" dt="2025-05-19T00:57:01.655" v="63" actId="1076"/>
          <ac:spMkLst>
            <pc:docMk/>
            <pc:sldMk cId="3007475130" sldId="257"/>
            <ac:spMk id="9" creationId="{D1B6DB0E-7535-7A87-7BE6-B154EBF418E8}"/>
          </ac:spMkLst>
        </pc:spChg>
        <pc:spChg chg="add del mod">
          <ac:chgData name="沢田　迅" userId="S::s24g1068gp@s.chibakoudai.jp::43a81b32-b3dd-4317-8c17-c26dae8db8ae" providerId="AD" clId="Web-{1653660F-2489-4CD1-8F96-AE125E24E209}" dt="2025-05-19T01:04:33.510" v="69"/>
          <ac:spMkLst>
            <pc:docMk/>
            <pc:sldMk cId="3007475130" sldId="257"/>
            <ac:spMk id="10" creationId="{A2978D55-6672-264E-866C-4E75B6374E3D}"/>
          </ac:spMkLst>
        </pc:spChg>
        <pc:spChg chg="add mod">
          <ac:chgData name="沢田　迅" userId="S::s24g1068gp@s.chibakoudai.jp::43a81b32-b3dd-4317-8c17-c26dae8db8ae" providerId="AD" clId="Web-{1653660F-2489-4CD1-8F96-AE125E24E209}" dt="2025-05-19T01:05:12.448" v="81" actId="1076"/>
          <ac:spMkLst>
            <pc:docMk/>
            <pc:sldMk cId="3007475130" sldId="257"/>
            <ac:spMk id="11" creationId="{317798E9-4B48-268E-1CE0-B2B690B74FE0}"/>
          </ac:spMkLst>
        </pc:spChg>
        <pc:spChg chg="add mod">
          <ac:chgData name="沢田　迅" userId="S::s24g1068gp@s.chibakoudai.jp::43a81b32-b3dd-4317-8c17-c26dae8db8ae" providerId="AD" clId="Web-{1653660F-2489-4CD1-8F96-AE125E24E209}" dt="2025-05-19T01:13:22.898" v="101" actId="14100"/>
          <ac:spMkLst>
            <pc:docMk/>
            <pc:sldMk cId="3007475130" sldId="257"/>
            <ac:spMk id="12" creationId="{D54CED4A-2EAA-7C5E-BCAA-0F6EBFFA7753}"/>
          </ac:spMkLst>
        </pc:spChg>
      </pc:sldChg>
    </pc:docChg>
  </pc:docChgLst>
  <pc:docChgLst>
    <pc:chgData name="沢田　迅" userId="S::s24g1068gp@s.chibakoudai.jp::43a81b32-b3dd-4317-8c17-c26dae8db8ae" providerId="AD" clId="Web-{D9666EE2-3888-480E-8B08-2EA2D98279A4}"/>
    <pc:docChg chg="modSld">
      <pc:chgData name="沢田　迅" userId="S::s24g1068gp@s.chibakoudai.jp::43a81b32-b3dd-4317-8c17-c26dae8db8ae" providerId="AD" clId="Web-{D9666EE2-3888-480E-8B08-2EA2D98279A4}" dt="2025-05-21T03:28:38.404" v="10" actId="20577"/>
      <pc:docMkLst>
        <pc:docMk/>
      </pc:docMkLst>
      <pc:sldChg chg="modSp">
        <pc:chgData name="沢田　迅" userId="S::s24g1068gp@s.chibakoudai.jp::43a81b32-b3dd-4317-8c17-c26dae8db8ae" providerId="AD" clId="Web-{D9666EE2-3888-480E-8B08-2EA2D98279A4}" dt="2025-05-21T03:28:33.060" v="7" actId="20577"/>
        <pc:sldMkLst>
          <pc:docMk/>
          <pc:sldMk cId="2280183386" sldId="259"/>
        </pc:sldMkLst>
        <pc:spChg chg="mod">
          <ac:chgData name="沢田　迅" userId="S::s24g1068gp@s.chibakoudai.jp::43a81b32-b3dd-4317-8c17-c26dae8db8ae" providerId="AD" clId="Web-{D9666EE2-3888-480E-8B08-2EA2D98279A4}" dt="2025-05-21T03:28:33.060" v="7" actId="20577"/>
          <ac:spMkLst>
            <pc:docMk/>
            <pc:sldMk cId="2280183386" sldId="259"/>
            <ac:spMk id="10" creationId="{5926AB2B-F523-5FB2-F65B-CE0EB0EA4705}"/>
          </ac:spMkLst>
        </pc:spChg>
      </pc:sldChg>
      <pc:sldChg chg="modSp">
        <pc:chgData name="沢田　迅" userId="S::s24g1068gp@s.chibakoudai.jp::43a81b32-b3dd-4317-8c17-c26dae8db8ae" providerId="AD" clId="Web-{D9666EE2-3888-480E-8B08-2EA2D98279A4}" dt="2025-05-21T03:28:38.404" v="10" actId="20577"/>
        <pc:sldMkLst>
          <pc:docMk/>
          <pc:sldMk cId="16212972" sldId="263"/>
        </pc:sldMkLst>
        <pc:spChg chg="mod">
          <ac:chgData name="沢田　迅" userId="S::s24g1068gp@s.chibakoudai.jp::43a81b32-b3dd-4317-8c17-c26dae8db8ae" providerId="AD" clId="Web-{D9666EE2-3888-480E-8B08-2EA2D98279A4}" dt="2025-05-21T03:28:38.404" v="10" actId="20577"/>
          <ac:spMkLst>
            <pc:docMk/>
            <pc:sldMk cId="16212972" sldId="263"/>
            <ac:spMk id="11" creationId="{D5E9435A-40C3-9D0C-5F10-AFB91AE3663F}"/>
          </ac:spMkLst>
        </pc:spChg>
      </pc:sldChg>
    </pc:docChg>
  </pc:docChgLst>
  <pc:docChgLst>
    <pc:chgData name="久峩　丈" userId="S::s24g1051zc@s.chibakoudai.jp::92c0a0b3-1e64-431e-8f07-61435595ad17" providerId="AD" clId="Web-{5DB18080-FAF2-525F-F183-426B0A0749F4}"/>
    <pc:docChg chg="addSld delSld modSld modSection">
      <pc:chgData name="久峩　丈" userId="S::s24g1051zc@s.chibakoudai.jp::92c0a0b3-1e64-431e-8f07-61435595ad17" providerId="AD" clId="Web-{5DB18080-FAF2-525F-F183-426B0A0749F4}" dt="2025-05-21T04:09:52.623" v="43" actId="20577"/>
      <pc:docMkLst>
        <pc:docMk/>
      </pc:docMkLst>
      <pc:sldChg chg="modSp">
        <pc:chgData name="久峩　丈" userId="S::s24g1051zc@s.chibakoudai.jp::92c0a0b3-1e64-431e-8f07-61435595ad17" providerId="AD" clId="Web-{5DB18080-FAF2-525F-F183-426B0A0749F4}" dt="2025-05-21T04:08:44.654" v="10" actId="1076"/>
        <pc:sldMkLst>
          <pc:docMk/>
          <pc:sldMk cId="3956451472" sldId="261"/>
        </pc:sldMkLst>
        <pc:spChg chg="mod">
          <ac:chgData name="久峩　丈" userId="S::s24g1051zc@s.chibakoudai.jp::92c0a0b3-1e64-431e-8f07-61435595ad17" providerId="AD" clId="Web-{5DB18080-FAF2-525F-F183-426B0A0749F4}" dt="2025-05-21T04:08:44.654" v="10" actId="1076"/>
          <ac:spMkLst>
            <pc:docMk/>
            <pc:sldMk cId="3956451472" sldId="261"/>
            <ac:spMk id="7" creationId="{F2785063-CFDF-24CD-508C-83F4EC040E33}"/>
          </ac:spMkLst>
        </pc:spChg>
      </pc:sldChg>
      <pc:sldChg chg="addSp delSp modSp">
        <pc:chgData name="久峩　丈" userId="S::s24g1051zc@s.chibakoudai.jp::92c0a0b3-1e64-431e-8f07-61435595ad17" providerId="AD" clId="Web-{5DB18080-FAF2-525F-F183-426B0A0749F4}" dt="2025-05-21T04:09:52.623" v="43" actId="20577"/>
        <pc:sldMkLst>
          <pc:docMk/>
          <pc:sldMk cId="1537756507" sldId="266"/>
        </pc:sldMkLst>
        <pc:spChg chg="mod">
          <ac:chgData name="久峩　丈" userId="S::s24g1051zc@s.chibakoudai.jp::92c0a0b3-1e64-431e-8f07-61435595ad17" providerId="AD" clId="Web-{5DB18080-FAF2-525F-F183-426B0A0749F4}" dt="2025-05-21T03:50:39.552" v="8" actId="20577"/>
          <ac:spMkLst>
            <pc:docMk/>
            <pc:sldMk cId="1537756507" sldId="266"/>
            <ac:spMk id="3" creationId="{68A31BBB-9BE1-7693-581D-14E608E2426D}"/>
          </ac:spMkLst>
        </pc:spChg>
        <pc:spChg chg="del">
          <ac:chgData name="久峩　丈" userId="S::s24g1051zc@s.chibakoudai.jp::92c0a0b3-1e64-431e-8f07-61435595ad17" providerId="AD" clId="Web-{5DB18080-FAF2-525F-F183-426B0A0749F4}" dt="2025-05-21T04:09:45.076" v="35"/>
          <ac:spMkLst>
            <pc:docMk/>
            <pc:sldMk cId="1537756507" sldId="266"/>
            <ac:spMk id="4" creationId="{FCE454D2-CE45-DBAF-2DB4-7E5D30B1E1B7}"/>
          </ac:spMkLst>
        </pc:spChg>
        <pc:spChg chg="add mod">
          <ac:chgData name="久峩　丈" userId="S::s24g1051zc@s.chibakoudai.jp::92c0a0b3-1e64-431e-8f07-61435595ad17" providerId="AD" clId="Web-{5DB18080-FAF2-525F-F183-426B0A0749F4}" dt="2025-05-21T04:09:52.623" v="43" actId="20577"/>
          <ac:spMkLst>
            <pc:docMk/>
            <pc:sldMk cId="1537756507" sldId="266"/>
            <ac:spMk id="6" creationId="{61E2D7D2-F137-30D8-BBFB-661141CD92C1}"/>
          </ac:spMkLst>
        </pc:spChg>
      </pc:sldChg>
      <pc:sldChg chg="addSp delSp modSp del">
        <pc:chgData name="久峩　丈" userId="S::s24g1051zc@s.chibakoudai.jp::92c0a0b3-1e64-431e-8f07-61435595ad17" providerId="AD" clId="Web-{5DB18080-FAF2-525F-F183-426B0A0749F4}" dt="2025-05-21T03:13:58.851" v="3"/>
        <pc:sldMkLst>
          <pc:docMk/>
          <pc:sldMk cId="1949105876" sldId="267"/>
        </pc:sldMkLst>
        <pc:spChg chg="add del mod">
          <ac:chgData name="久峩　丈" userId="S::s24g1051zc@s.chibakoudai.jp::92c0a0b3-1e64-431e-8f07-61435595ad17" providerId="AD" clId="Web-{5DB18080-FAF2-525F-F183-426B0A0749F4}" dt="2025-05-21T03:12:34.723" v="1"/>
          <ac:spMkLst>
            <pc:docMk/>
            <pc:sldMk cId="1949105876" sldId="267"/>
            <ac:spMk id="5" creationId="{60A89B76-77A7-D509-2EF1-E2841832D713}"/>
          </ac:spMkLst>
        </pc:spChg>
        <pc:picChg chg="del">
          <ac:chgData name="久峩　丈" userId="S::s24g1051zc@s.chibakoudai.jp::92c0a0b3-1e64-431e-8f07-61435595ad17" providerId="AD" clId="Web-{5DB18080-FAF2-525F-F183-426B0A0749F4}" dt="2025-05-21T03:12:08.707" v="0"/>
          <ac:picMkLst>
            <pc:docMk/>
            <pc:sldMk cId="1949105876" sldId="267"/>
            <ac:picMk id="23" creationId="{764314AF-E324-26CB-D9F9-3A710CE2E8C9}"/>
          </ac:picMkLst>
        </pc:picChg>
      </pc:sldChg>
      <pc:sldChg chg="addSp delSp modSp">
        <pc:chgData name="久峩　丈" userId="S::s24g1051zc@s.chibakoudai.jp::92c0a0b3-1e64-431e-8f07-61435595ad17" providerId="AD" clId="Web-{5DB18080-FAF2-525F-F183-426B0A0749F4}" dt="2025-05-21T04:09:07.559" v="22" actId="20577"/>
        <pc:sldMkLst>
          <pc:docMk/>
          <pc:sldMk cId="961978698" sldId="277"/>
        </pc:sldMkLst>
        <pc:spChg chg="del">
          <ac:chgData name="久峩　丈" userId="S::s24g1051zc@s.chibakoudai.jp::92c0a0b3-1e64-431e-8f07-61435595ad17" providerId="AD" clId="Web-{5DB18080-FAF2-525F-F183-426B0A0749F4}" dt="2025-05-21T04:09:00.090" v="12"/>
          <ac:spMkLst>
            <pc:docMk/>
            <pc:sldMk cId="961978698" sldId="277"/>
            <ac:spMk id="5" creationId="{8D940179-D15E-68E2-708D-74F0250AEACC}"/>
          </ac:spMkLst>
        </pc:spChg>
        <pc:spChg chg="add mod">
          <ac:chgData name="久峩　丈" userId="S::s24g1051zc@s.chibakoudai.jp::92c0a0b3-1e64-431e-8f07-61435595ad17" providerId="AD" clId="Web-{5DB18080-FAF2-525F-F183-426B0A0749F4}" dt="2025-05-21T04:09:07.559" v="22" actId="20577"/>
          <ac:spMkLst>
            <pc:docMk/>
            <pc:sldMk cId="961978698" sldId="277"/>
            <ac:spMk id="6" creationId="{488378EB-38F7-513C-9BF5-6330DC303F40}"/>
          </ac:spMkLst>
        </pc:spChg>
      </pc:sldChg>
      <pc:sldChg chg="addSp delSp modSp add">
        <pc:chgData name="久峩　丈" userId="S::s24g1051zc@s.chibakoudai.jp::92c0a0b3-1e64-431e-8f07-61435595ad17" providerId="AD" clId="Web-{5DB18080-FAF2-525F-F183-426B0A0749F4}" dt="2025-05-21T04:09:33.029" v="34" actId="20577"/>
        <pc:sldMkLst>
          <pc:docMk/>
          <pc:sldMk cId="61538288" sldId="280"/>
        </pc:sldMkLst>
        <pc:spChg chg="del mod">
          <ac:chgData name="久峩　丈" userId="S::s24g1051zc@s.chibakoudai.jp::92c0a0b3-1e64-431e-8f07-61435595ad17" providerId="AD" clId="Web-{5DB18080-FAF2-525F-F183-426B0A0749F4}" dt="2025-05-21T04:09:21.825" v="25"/>
          <ac:spMkLst>
            <pc:docMk/>
            <pc:sldMk cId="61538288" sldId="280"/>
            <ac:spMk id="3" creationId="{85A0EA93-DA1E-F8A2-6296-7FE3CE0B053A}"/>
          </ac:spMkLst>
        </pc:spChg>
        <pc:spChg chg="add del">
          <ac:chgData name="久峩　丈" userId="S::s24g1051zc@s.chibakoudai.jp::92c0a0b3-1e64-431e-8f07-61435595ad17" providerId="AD" clId="Web-{5DB18080-FAF2-525F-F183-426B0A0749F4}" dt="2025-05-21T04:09:16.669" v="24"/>
          <ac:spMkLst>
            <pc:docMk/>
            <pc:sldMk cId="61538288" sldId="280"/>
            <ac:spMk id="5" creationId="{1EC08F8A-77C5-892C-F355-7E24CCEA681C}"/>
          </ac:spMkLst>
        </pc:spChg>
        <pc:spChg chg="add mod">
          <ac:chgData name="久峩　丈" userId="S::s24g1051zc@s.chibakoudai.jp::92c0a0b3-1e64-431e-8f07-61435595ad17" providerId="AD" clId="Web-{5DB18080-FAF2-525F-F183-426B0A0749F4}" dt="2025-05-21T04:09:33.029" v="34" actId="20577"/>
          <ac:spMkLst>
            <pc:docMk/>
            <pc:sldMk cId="61538288" sldId="280"/>
            <ac:spMk id="25" creationId="{4FCADF95-E13E-FA61-997A-F045AD50784F}"/>
          </ac:spMkLst>
        </pc:spChg>
      </pc:sldChg>
    </pc:docChg>
  </pc:docChgLst>
  <pc:docChgLst>
    <pc:chgData name="沢田　迅" userId="S::s24g1068gp@s.chibakoudai.jp::43a81b32-b3dd-4317-8c17-c26dae8db8ae" providerId="AD" clId="Web-{EEF77DB2-1F98-4643-A147-6C45365C2250}"/>
    <pc:docChg chg="addSld modSld sldOrd modSection">
      <pc:chgData name="沢田　迅" userId="S::s24g1068gp@s.chibakoudai.jp::43a81b32-b3dd-4317-8c17-c26dae8db8ae" providerId="AD" clId="Web-{EEF77DB2-1F98-4643-A147-6C45365C2250}" dt="2025-05-20T14:38:25.536" v="458"/>
      <pc:docMkLst>
        <pc:docMk/>
      </pc:docMkLst>
      <pc:sldChg chg="delSp">
        <pc:chgData name="沢田　迅" userId="S::s24g1068gp@s.chibakoudai.jp::43a81b32-b3dd-4317-8c17-c26dae8db8ae" providerId="AD" clId="Web-{EEF77DB2-1F98-4643-A147-6C45365C2250}" dt="2025-05-20T14:12:24.497" v="110"/>
        <pc:sldMkLst>
          <pc:docMk/>
          <pc:sldMk cId="3763747581" sldId="258"/>
        </pc:sldMkLst>
        <pc:spChg chg="del">
          <ac:chgData name="沢田　迅" userId="S::s24g1068gp@s.chibakoudai.jp::43a81b32-b3dd-4317-8c17-c26dae8db8ae" providerId="AD" clId="Web-{EEF77DB2-1F98-4643-A147-6C45365C2250}" dt="2025-05-20T14:12:22.622" v="109"/>
          <ac:spMkLst>
            <pc:docMk/>
            <pc:sldMk cId="3763747581" sldId="258"/>
            <ac:spMk id="18" creationId="{0DF8EC9D-1506-3756-0BA8-2C30470C22D9}"/>
          </ac:spMkLst>
        </pc:spChg>
        <pc:spChg chg="del">
          <ac:chgData name="沢田　迅" userId="S::s24g1068gp@s.chibakoudai.jp::43a81b32-b3dd-4317-8c17-c26dae8db8ae" providerId="AD" clId="Web-{EEF77DB2-1F98-4643-A147-6C45365C2250}" dt="2025-05-20T14:12:22.622" v="108"/>
          <ac:spMkLst>
            <pc:docMk/>
            <pc:sldMk cId="3763747581" sldId="258"/>
            <ac:spMk id="19" creationId="{85E206D0-DB45-6AF4-389A-80D26DF32747}"/>
          </ac:spMkLst>
        </pc:spChg>
        <pc:spChg chg="del">
          <ac:chgData name="沢田　迅" userId="S::s24g1068gp@s.chibakoudai.jp::43a81b32-b3dd-4317-8c17-c26dae8db8ae" providerId="AD" clId="Web-{EEF77DB2-1F98-4643-A147-6C45365C2250}" dt="2025-05-20T14:12:22.622" v="107"/>
          <ac:spMkLst>
            <pc:docMk/>
            <pc:sldMk cId="3763747581" sldId="258"/>
            <ac:spMk id="20" creationId="{014713B6-14EA-6360-3DF1-E60920C5AFE8}"/>
          </ac:spMkLst>
        </pc:spChg>
        <pc:spChg chg="del">
          <ac:chgData name="沢田　迅" userId="S::s24g1068gp@s.chibakoudai.jp::43a81b32-b3dd-4317-8c17-c26dae8db8ae" providerId="AD" clId="Web-{EEF77DB2-1F98-4643-A147-6C45365C2250}" dt="2025-05-20T14:12:22.622" v="106"/>
          <ac:spMkLst>
            <pc:docMk/>
            <pc:sldMk cId="3763747581" sldId="258"/>
            <ac:spMk id="21" creationId="{CFD9FBD4-52EE-AF72-87F7-FE8C1E8DF45E}"/>
          </ac:spMkLst>
        </pc:spChg>
        <pc:spChg chg="del">
          <ac:chgData name="沢田　迅" userId="S::s24g1068gp@s.chibakoudai.jp::43a81b32-b3dd-4317-8c17-c26dae8db8ae" providerId="AD" clId="Web-{EEF77DB2-1F98-4643-A147-6C45365C2250}" dt="2025-05-20T14:12:22.622" v="105"/>
          <ac:spMkLst>
            <pc:docMk/>
            <pc:sldMk cId="3763747581" sldId="258"/>
            <ac:spMk id="22" creationId="{882DAF3F-18E2-869D-F604-330376B32159}"/>
          </ac:spMkLst>
        </pc:spChg>
        <pc:spChg chg="del">
          <ac:chgData name="沢田　迅" userId="S::s24g1068gp@s.chibakoudai.jp::43a81b32-b3dd-4317-8c17-c26dae8db8ae" providerId="AD" clId="Web-{EEF77DB2-1F98-4643-A147-6C45365C2250}" dt="2025-05-20T14:12:22.622" v="104"/>
          <ac:spMkLst>
            <pc:docMk/>
            <pc:sldMk cId="3763747581" sldId="258"/>
            <ac:spMk id="23" creationId="{224CE269-955E-8DA9-D580-A55B8C71BE71}"/>
          </ac:spMkLst>
        </pc:spChg>
        <pc:spChg chg="del">
          <ac:chgData name="沢田　迅" userId="S::s24g1068gp@s.chibakoudai.jp::43a81b32-b3dd-4317-8c17-c26dae8db8ae" providerId="AD" clId="Web-{EEF77DB2-1F98-4643-A147-6C45365C2250}" dt="2025-05-20T14:12:22.622" v="103"/>
          <ac:spMkLst>
            <pc:docMk/>
            <pc:sldMk cId="3763747581" sldId="258"/>
            <ac:spMk id="24" creationId="{043277F3-206E-D9CD-6A4B-E238C5680E11}"/>
          </ac:spMkLst>
        </pc:spChg>
        <pc:spChg chg="del">
          <ac:chgData name="沢田　迅" userId="S::s24g1068gp@s.chibakoudai.jp::43a81b32-b3dd-4317-8c17-c26dae8db8ae" providerId="AD" clId="Web-{EEF77DB2-1F98-4643-A147-6C45365C2250}" dt="2025-05-20T14:12:22.622" v="102"/>
          <ac:spMkLst>
            <pc:docMk/>
            <pc:sldMk cId="3763747581" sldId="258"/>
            <ac:spMk id="25" creationId="{76394A64-E58F-4DD4-623C-44443119E3A3}"/>
          </ac:spMkLst>
        </pc:spChg>
        <pc:spChg chg="del">
          <ac:chgData name="沢田　迅" userId="S::s24g1068gp@s.chibakoudai.jp::43a81b32-b3dd-4317-8c17-c26dae8db8ae" providerId="AD" clId="Web-{EEF77DB2-1F98-4643-A147-6C45365C2250}" dt="2025-05-20T14:12:22.622" v="101"/>
          <ac:spMkLst>
            <pc:docMk/>
            <pc:sldMk cId="3763747581" sldId="258"/>
            <ac:spMk id="26" creationId="{B1535996-1E01-86A4-D996-2DA8DFC3F422}"/>
          </ac:spMkLst>
        </pc:spChg>
        <pc:spChg chg="del">
          <ac:chgData name="沢田　迅" userId="S::s24g1068gp@s.chibakoudai.jp::43a81b32-b3dd-4317-8c17-c26dae8db8ae" providerId="AD" clId="Web-{EEF77DB2-1F98-4643-A147-6C45365C2250}" dt="2025-05-20T14:12:24.497" v="110"/>
          <ac:spMkLst>
            <pc:docMk/>
            <pc:sldMk cId="3763747581" sldId="258"/>
            <ac:spMk id="27" creationId="{87803F90-981A-D191-1D05-2454F104FF46}"/>
          </ac:spMkLst>
        </pc:spChg>
      </pc:sldChg>
      <pc:sldChg chg="addSp delSp modSp">
        <pc:chgData name="沢田　迅" userId="S::s24g1068gp@s.chibakoudai.jp::43a81b32-b3dd-4317-8c17-c26dae8db8ae" providerId="AD" clId="Web-{EEF77DB2-1F98-4643-A147-6C45365C2250}" dt="2025-05-20T14:31:31.287" v="449"/>
        <pc:sldMkLst>
          <pc:docMk/>
          <pc:sldMk cId="2894461742" sldId="260"/>
        </pc:sldMkLst>
        <pc:spChg chg="del">
          <ac:chgData name="沢田　迅" userId="S::s24g1068gp@s.chibakoudai.jp::43a81b32-b3dd-4317-8c17-c26dae8db8ae" providerId="AD" clId="Web-{EEF77DB2-1F98-4643-A147-6C45365C2250}" dt="2025-05-20T14:19:52.653" v="203"/>
          <ac:spMkLst>
            <pc:docMk/>
            <pc:sldMk cId="2894461742" sldId="260"/>
            <ac:spMk id="2" creationId="{09380D66-577A-418C-4A43-4A2FDD11D9BD}"/>
          </ac:spMkLst>
        </pc:spChg>
        <pc:spChg chg="del">
          <ac:chgData name="沢田　迅" userId="S::s24g1068gp@s.chibakoudai.jp::43a81b32-b3dd-4317-8c17-c26dae8db8ae" providerId="AD" clId="Web-{EEF77DB2-1F98-4643-A147-6C45365C2250}" dt="2025-05-20T14:19:52.638" v="202"/>
          <ac:spMkLst>
            <pc:docMk/>
            <pc:sldMk cId="2894461742" sldId="260"/>
            <ac:spMk id="4" creationId="{3F9B757C-3D84-5693-1545-F556E7B66853}"/>
          </ac:spMkLst>
        </pc:spChg>
        <pc:spChg chg="del">
          <ac:chgData name="沢田　迅" userId="S::s24g1068gp@s.chibakoudai.jp::43a81b32-b3dd-4317-8c17-c26dae8db8ae" providerId="AD" clId="Web-{EEF77DB2-1F98-4643-A147-6C45365C2250}" dt="2025-05-20T14:19:52.638" v="201"/>
          <ac:spMkLst>
            <pc:docMk/>
            <pc:sldMk cId="2894461742" sldId="260"/>
            <ac:spMk id="5" creationId="{B4820C69-58D4-C09C-0809-7C50215E260D}"/>
          </ac:spMkLst>
        </pc:spChg>
        <pc:spChg chg="del">
          <ac:chgData name="沢田　迅" userId="S::s24g1068gp@s.chibakoudai.jp::43a81b32-b3dd-4317-8c17-c26dae8db8ae" providerId="AD" clId="Web-{EEF77DB2-1F98-4643-A147-6C45365C2250}" dt="2025-05-20T14:19:52.638" v="200"/>
          <ac:spMkLst>
            <pc:docMk/>
            <pc:sldMk cId="2894461742" sldId="260"/>
            <ac:spMk id="7" creationId="{4F1E0583-7048-4841-8175-9E5EE3EB13F7}"/>
          </ac:spMkLst>
        </pc:spChg>
        <pc:spChg chg="add mod">
          <ac:chgData name="沢田　迅" userId="S::s24g1068gp@s.chibakoudai.jp::43a81b32-b3dd-4317-8c17-c26dae8db8ae" providerId="AD" clId="Web-{EEF77DB2-1F98-4643-A147-6C45365C2250}" dt="2025-05-20T14:19:59.200" v="204" actId="20577"/>
          <ac:spMkLst>
            <pc:docMk/>
            <pc:sldMk cId="2894461742" sldId="260"/>
            <ac:spMk id="8" creationId="{BE14EA23-AA44-906D-F604-1E980F64E7C6}"/>
          </ac:spMkLst>
        </pc:spChg>
        <pc:spChg chg="del">
          <ac:chgData name="沢田　迅" userId="S::s24g1068gp@s.chibakoudai.jp::43a81b32-b3dd-4317-8c17-c26dae8db8ae" providerId="AD" clId="Web-{EEF77DB2-1F98-4643-A147-6C45365C2250}" dt="2025-05-20T14:19:52.638" v="199"/>
          <ac:spMkLst>
            <pc:docMk/>
            <pc:sldMk cId="2894461742" sldId="260"/>
            <ac:spMk id="9" creationId="{70C6F24A-A1FB-67B9-DF92-FADD0425F03F}"/>
          </ac:spMkLst>
        </pc:spChg>
        <pc:spChg chg="del">
          <ac:chgData name="沢田　迅" userId="S::s24g1068gp@s.chibakoudai.jp::43a81b32-b3dd-4317-8c17-c26dae8db8ae" providerId="AD" clId="Web-{EEF77DB2-1F98-4643-A147-6C45365C2250}" dt="2025-05-20T14:19:52.638" v="198"/>
          <ac:spMkLst>
            <pc:docMk/>
            <pc:sldMk cId="2894461742" sldId="260"/>
            <ac:spMk id="10" creationId="{EB89421A-2873-EDE4-5974-9CB61894E8D5}"/>
          </ac:spMkLst>
        </pc:spChg>
        <pc:spChg chg="del">
          <ac:chgData name="沢田　迅" userId="S::s24g1068gp@s.chibakoudai.jp::43a81b32-b3dd-4317-8c17-c26dae8db8ae" providerId="AD" clId="Web-{EEF77DB2-1F98-4643-A147-6C45365C2250}" dt="2025-05-20T14:19:52.638" v="197"/>
          <ac:spMkLst>
            <pc:docMk/>
            <pc:sldMk cId="2894461742" sldId="260"/>
            <ac:spMk id="11" creationId="{C0CB4223-CE75-4400-1FC1-4746C72B8A48}"/>
          </ac:spMkLst>
        </pc:spChg>
        <pc:spChg chg="del">
          <ac:chgData name="沢田　迅" userId="S::s24g1068gp@s.chibakoudai.jp::43a81b32-b3dd-4317-8c17-c26dae8db8ae" providerId="AD" clId="Web-{EEF77DB2-1F98-4643-A147-6C45365C2250}" dt="2025-05-20T14:19:52.638" v="196"/>
          <ac:spMkLst>
            <pc:docMk/>
            <pc:sldMk cId="2894461742" sldId="260"/>
            <ac:spMk id="12" creationId="{57969211-C553-71AB-5DB5-71313F63DBF2}"/>
          </ac:spMkLst>
        </pc:spChg>
        <pc:spChg chg="del">
          <ac:chgData name="沢田　迅" userId="S::s24g1068gp@s.chibakoudai.jp::43a81b32-b3dd-4317-8c17-c26dae8db8ae" providerId="AD" clId="Web-{EEF77DB2-1F98-4643-A147-6C45365C2250}" dt="2025-05-20T14:19:52.638" v="195"/>
          <ac:spMkLst>
            <pc:docMk/>
            <pc:sldMk cId="2894461742" sldId="260"/>
            <ac:spMk id="13" creationId="{53DEDB58-4713-969F-CAAC-61117B8DBFC0}"/>
          </ac:spMkLst>
        </pc:spChg>
        <pc:spChg chg="del">
          <ac:chgData name="沢田　迅" userId="S::s24g1068gp@s.chibakoudai.jp::43a81b32-b3dd-4317-8c17-c26dae8db8ae" providerId="AD" clId="Web-{EEF77DB2-1F98-4643-A147-6C45365C2250}" dt="2025-05-20T14:19:52.638" v="194"/>
          <ac:spMkLst>
            <pc:docMk/>
            <pc:sldMk cId="2894461742" sldId="260"/>
            <ac:spMk id="14" creationId="{01C73655-BCA6-080D-00C7-88F29F0F19A1}"/>
          </ac:spMkLst>
        </pc:spChg>
        <pc:spChg chg="del">
          <ac:chgData name="沢田　迅" userId="S::s24g1068gp@s.chibakoudai.jp::43a81b32-b3dd-4317-8c17-c26dae8db8ae" providerId="AD" clId="Web-{EEF77DB2-1F98-4643-A147-6C45365C2250}" dt="2025-05-20T14:19:52.638" v="193"/>
          <ac:spMkLst>
            <pc:docMk/>
            <pc:sldMk cId="2894461742" sldId="260"/>
            <ac:spMk id="15" creationId="{04BC7207-9932-08D5-F5B3-A65982A4D080}"/>
          </ac:spMkLst>
        </pc:spChg>
        <pc:spChg chg="del">
          <ac:chgData name="沢田　迅" userId="S::s24g1068gp@s.chibakoudai.jp::43a81b32-b3dd-4317-8c17-c26dae8db8ae" providerId="AD" clId="Web-{EEF77DB2-1F98-4643-A147-6C45365C2250}" dt="2025-05-20T14:19:52.638" v="192"/>
          <ac:spMkLst>
            <pc:docMk/>
            <pc:sldMk cId="2894461742" sldId="260"/>
            <ac:spMk id="17" creationId="{4523BF0E-A85A-4623-360A-D57FB7DC2D05}"/>
          </ac:spMkLst>
        </pc:spChg>
        <pc:spChg chg="add del">
          <ac:chgData name="沢田　迅" userId="S::s24g1068gp@s.chibakoudai.jp::43a81b32-b3dd-4317-8c17-c26dae8db8ae" providerId="AD" clId="Web-{EEF77DB2-1F98-4643-A147-6C45365C2250}" dt="2025-05-20T14:31:31.287" v="449"/>
          <ac:spMkLst>
            <pc:docMk/>
            <pc:sldMk cId="2894461742" sldId="260"/>
            <ac:spMk id="18" creationId="{BF91937C-DE70-C95A-5D66-E417416640A2}"/>
          </ac:spMkLst>
        </pc:spChg>
        <pc:spChg chg="del">
          <ac:chgData name="沢田　迅" userId="S::s24g1068gp@s.chibakoudai.jp::43a81b32-b3dd-4317-8c17-c26dae8db8ae" providerId="AD" clId="Web-{EEF77DB2-1F98-4643-A147-6C45365C2250}" dt="2025-05-20T14:19:52.638" v="191"/>
          <ac:spMkLst>
            <pc:docMk/>
            <pc:sldMk cId="2894461742" sldId="260"/>
            <ac:spMk id="22" creationId="{B4D54276-47D2-B4F6-3D7B-D435C62588C4}"/>
          </ac:spMkLst>
        </pc:spChg>
        <pc:spChg chg="del">
          <ac:chgData name="沢田　迅" userId="S::s24g1068gp@s.chibakoudai.jp::43a81b32-b3dd-4317-8c17-c26dae8db8ae" providerId="AD" clId="Web-{EEF77DB2-1F98-4643-A147-6C45365C2250}" dt="2025-05-20T14:19:52.638" v="190"/>
          <ac:spMkLst>
            <pc:docMk/>
            <pc:sldMk cId="2894461742" sldId="260"/>
            <ac:spMk id="23" creationId="{24DDEDD3-6E66-4272-A7F2-5294E68DAF4A}"/>
          </ac:spMkLst>
        </pc:spChg>
        <pc:spChg chg="del">
          <ac:chgData name="沢田　迅" userId="S::s24g1068gp@s.chibakoudai.jp::43a81b32-b3dd-4317-8c17-c26dae8db8ae" providerId="AD" clId="Web-{EEF77DB2-1F98-4643-A147-6C45365C2250}" dt="2025-05-20T14:19:52.638" v="189"/>
          <ac:spMkLst>
            <pc:docMk/>
            <pc:sldMk cId="2894461742" sldId="260"/>
            <ac:spMk id="24" creationId="{CDDB74E6-6DA9-9C21-6243-E47545EFD157}"/>
          </ac:spMkLst>
        </pc:spChg>
        <pc:spChg chg="del">
          <ac:chgData name="沢田　迅" userId="S::s24g1068gp@s.chibakoudai.jp::43a81b32-b3dd-4317-8c17-c26dae8db8ae" providerId="AD" clId="Web-{EEF77DB2-1F98-4643-A147-6C45365C2250}" dt="2025-05-20T14:19:52.638" v="188"/>
          <ac:spMkLst>
            <pc:docMk/>
            <pc:sldMk cId="2894461742" sldId="260"/>
            <ac:spMk id="26" creationId="{C98376B9-1C54-8168-5E63-8C087C25D070}"/>
          </ac:spMkLst>
        </pc:spChg>
        <pc:spChg chg="del">
          <ac:chgData name="沢田　迅" userId="S::s24g1068gp@s.chibakoudai.jp::43a81b32-b3dd-4317-8c17-c26dae8db8ae" providerId="AD" clId="Web-{EEF77DB2-1F98-4643-A147-6C45365C2250}" dt="2025-05-20T14:19:52.638" v="187"/>
          <ac:spMkLst>
            <pc:docMk/>
            <pc:sldMk cId="2894461742" sldId="260"/>
            <ac:spMk id="27" creationId="{E0C1399B-FFFC-4D1C-9B04-A291EA56533C}"/>
          </ac:spMkLst>
        </pc:spChg>
        <pc:spChg chg="del">
          <ac:chgData name="沢田　迅" userId="S::s24g1068gp@s.chibakoudai.jp::43a81b32-b3dd-4317-8c17-c26dae8db8ae" providerId="AD" clId="Web-{EEF77DB2-1F98-4643-A147-6C45365C2250}" dt="2025-05-20T14:19:52.622" v="186"/>
          <ac:spMkLst>
            <pc:docMk/>
            <pc:sldMk cId="2894461742" sldId="260"/>
            <ac:spMk id="28" creationId="{5FB641B3-4249-8AFB-DBC3-E1BB5523F979}"/>
          </ac:spMkLst>
        </pc:spChg>
        <pc:spChg chg="del">
          <ac:chgData name="沢田　迅" userId="S::s24g1068gp@s.chibakoudai.jp::43a81b32-b3dd-4317-8c17-c26dae8db8ae" providerId="AD" clId="Web-{EEF77DB2-1F98-4643-A147-6C45365C2250}" dt="2025-05-20T14:19:52.622" v="185"/>
          <ac:spMkLst>
            <pc:docMk/>
            <pc:sldMk cId="2894461742" sldId="260"/>
            <ac:spMk id="30" creationId="{6DFB0789-9A6D-70D5-1E12-1F591E304EEB}"/>
          </ac:spMkLst>
        </pc:spChg>
        <pc:graphicFrameChg chg="add mod modGraphic">
          <ac:chgData name="沢田　迅" userId="S::s24g1068gp@s.chibakoudai.jp::43a81b32-b3dd-4317-8c17-c26dae8db8ae" providerId="AD" clId="Web-{EEF77DB2-1F98-4643-A147-6C45365C2250}" dt="2025-05-20T14:31:18.131" v="447"/>
          <ac:graphicFrameMkLst>
            <pc:docMk/>
            <pc:sldMk cId="2894461742" sldId="260"/>
            <ac:graphicFrameMk id="16" creationId="{C8516F81-7E79-460A-0F98-75BB293124AC}"/>
          </ac:graphicFrameMkLst>
        </pc:graphicFrameChg>
      </pc:sldChg>
      <pc:sldChg chg="addSp delSp modSp new">
        <pc:chgData name="沢田　迅" userId="S::s24g1068gp@s.chibakoudai.jp::43a81b32-b3dd-4317-8c17-c26dae8db8ae" providerId="AD" clId="Web-{EEF77DB2-1F98-4643-A147-6C45365C2250}" dt="2025-05-20T14:17:37.617" v="184" actId="1076"/>
        <pc:sldMkLst>
          <pc:docMk/>
          <pc:sldMk cId="1507577562" sldId="278"/>
        </pc:sldMkLst>
        <pc:spChg chg="mod">
          <ac:chgData name="沢田　迅" userId="S::s24g1068gp@s.chibakoudai.jp::43a81b32-b3dd-4317-8c17-c26dae8db8ae" providerId="AD" clId="Web-{EEF77DB2-1F98-4643-A147-6C45365C2250}" dt="2025-05-20T14:04:00.714" v="2" actId="20577"/>
          <ac:spMkLst>
            <pc:docMk/>
            <pc:sldMk cId="1507577562" sldId="278"/>
            <ac:spMk id="2" creationId="{0024A87C-8A00-9F1F-4B6E-29DC3E5D1981}"/>
          </ac:spMkLst>
        </pc:spChg>
        <pc:spChg chg="del">
          <ac:chgData name="沢田　迅" userId="S::s24g1068gp@s.chibakoudai.jp::43a81b32-b3dd-4317-8c17-c26dae8db8ae" providerId="AD" clId="Web-{EEF77DB2-1F98-4643-A147-6C45365C2250}" dt="2025-05-20T14:04:10.245" v="3"/>
          <ac:spMkLst>
            <pc:docMk/>
            <pc:sldMk cId="1507577562" sldId="278"/>
            <ac:spMk id="3" creationId="{2EC6BC61-2DF3-7AB8-8B97-4E47CF3C8128}"/>
          </ac:spMkLst>
        </pc:spChg>
        <pc:spChg chg="add mod">
          <ac:chgData name="沢田　迅" userId="S::s24g1068gp@s.chibakoudai.jp::43a81b32-b3dd-4317-8c17-c26dae8db8ae" providerId="AD" clId="Web-{EEF77DB2-1F98-4643-A147-6C45365C2250}" dt="2025-05-20T14:13:22.843" v="124" actId="14100"/>
          <ac:spMkLst>
            <pc:docMk/>
            <pc:sldMk cId="1507577562" sldId="278"/>
            <ac:spMk id="22" creationId="{3608EFCE-5057-A667-6DCD-87DD48286218}"/>
          </ac:spMkLst>
        </pc:spChg>
        <pc:spChg chg="add mod">
          <ac:chgData name="沢田　迅" userId="S::s24g1068gp@s.chibakoudai.jp::43a81b32-b3dd-4317-8c17-c26dae8db8ae" providerId="AD" clId="Web-{EEF77DB2-1F98-4643-A147-6C45365C2250}" dt="2025-05-20T14:14:15.470" v="137" actId="1076"/>
          <ac:spMkLst>
            <pc:docMk/>
            <pc:sldMk cId="1507577562" sldId="278"/>
            <ac:spMk id="23" creationId="{0BDEB4EE-0F16-88B1-6197-B92482D287ED}"/>
          </ac:spMkLst>
        </pc:spChg>
        <pc:spChg chg="add mod">
          <ac:chgData name="沢田　迅" userId="S::s24g1068gp@s.chibakoudai.jp::43a81b32-b3dd-4317-8c17-c26dae8db8ae" providerId="AD" clId="Web-{EEF77DB2-1F98-4643-A147-6C45365C2250}" dt="2025-05-20T14:15:18.597" v="163" actId="1076"/>
          <ac:spMkLst>
            <pc:docMk/>
            <pc:sldMk cId="1507577562" sldId="278"/>
            <ac:spMk id="24" creationId="{9CC7F816-5EA9-3875-22EE-93540D955C01}"/>
          </ac:spMkLst>
        </pc:spChg>
        <pc:spChg chg="add mod">
          <ac:chgData name="沢田　迅" userId="S::s24g1068gp@s.chibakoudai.jp::43a81b32-b3dd-4317-8c17-c26dae8db8ae" providerId="AD" clId="Web-{EEF77DB2-1F98-4643-A147-6C45365C2250}" dt="2025-05-20T14:15:12.347" v="161" actId="1076"/>
          <ac:spMkLst>
            <pc:docMk/>
            <pc:sldMk cId="1507577562" sldId="278"/>
            <ac:spMk id="25" creationId="{5465BE4B-86DC-F693-0323-AEC75F8DDF05}"/>
          </ac:spMkLst>
        </pc:spChg>
        <pc:spChg chg="add mod">
          <ac:chgData name="沢田　迅" userId="S::s24g1068gp@s.chibakoudai.jp::43a81b32-b3dd-4317-8c17-c26dae8db8ae" providerId="AD" clId="Web-{EEF77DB2-1F98-4643-A147-6C45365C2250}" dt="2025-05-20T14:15:15.378" v="162" actId="1076"/>
          <ac:spMkLst>
            <pc:docMk/>
            <pc:sldMk cId="1507577562" sldId="278"/>
            <ac:spMk id="26" creationId="{268C1572-798B-EF12-7E63-40517E3B4FB3}"/>
          </ac:spMkLst>
        </pc:spChg>
        <pc:spChg chg="add mod">
          <ac:chgData name="沢田　迅" userId="S::s24g1068gp@s.chibakoudai.jp::43a81b32-b3dd-4317-8c17-c26dae8db8ae" providerId="AD" clId="Web-{EEF77DB2-1F98-4643-A147-6C45365C2250}" dt="2025-05-20T14:16:56.241" v="169" actId="1076"/>
          <ac:spMkLst>
            <pc:docMk/>
            <pc:sldMk cId="1507577562" sldId="278"/>
            <ac:spMk id="27" creationId="{629A03D2-E6A1-97B3-D75D-9DD16E3876AC}"/>
          </ac:spMkLst>
        </pc:spChg>
        <pc:spChg chg="add mod">
          <ac:chgData name="沢田　迅" userId="S::s24g1068gp@s.chibakoudai.jp::43a81b32-b3dd-4317-8c17-c26dae8db8ae" providerId="AD" clId="Web-{EEF77DB2-1F98-4643-A147-6C45365C2250}" dt="2025-05-20T14:17:37.617" v="184" actId="1076"/>
          <ac:spMkLst>
            <pc:docMk/>
            <pc:sldMk cId="1507577562" sldId="278"/>
            <ac:spMk id="28" creationId="{06736960-722D-C446-46B3-5732C529CEC8}"/>
          </ac:spMkLst>
        </pc:spChg>
        <pc:picChg chg="add mod">
          <ac:chgData name="沢田　迅" userId="S::s24g1068gp@s.chibakoudai.jp::43a81b32-b3dd-4317-8c17-c26dae8db8ae" providerId="AD" clId="Web-{EEF77DB2-1F98-4643-A147-6C45365C2250}" dt="2025-05-20T14:08:22.926" v="37" actId="1076"/>
          <ac:picMkLst>
            <pc:docMk/>
            <pc:sldMk cId="1507577562" sldId="278"/>
            <ac:picMk id="5" creationId="{A14ED7A6-85A7-0F23-BE4C-077D9E67B967}"/>
          </ac:picMkLst>
        </pc:picChg>
        <pc:picChg chg="add mod">
          <ac:chgData name="沢田　迅" userId="S::s24g1068gp@s.chibakoudai.jp::43a81b32-b3dd-4317-8c17-c26dae8db8ae" providerId="AD" clId="Web-{EEF77DB2-1F98-4643-A147-6C45365C2250}" dt="2025-05-20T14:10:11.273" v="74" actId="1076"/>
          <ac:picMkLst>
            <pc:docMk/>
            <pc:sldMk cId="1507577562" sldId="278"/>
            <ac:picMk id="8" creationId="{9ECAFCE0-D5A5-600E-4D38-669D45FE6E05}"/>
          </ac:picMkLst>
        </pc:picChg>
        <pc:picChg chg="add mod">
          <ac:chgData name="沢田　迅" userId="S::s24g1068gp@s.chibakoudai.jp::43a81b32-b3dd-4317-8c17-c26dae8db8ae" providerId="AD" clId="Web-{EEF77DB2-1F98-4643-A147-6C45365C2250}" dt="2025-05-20T14:11:01.025" v="91" actId="1076"/>
          <ac:picMkLst>
            <pc:docMk/>
            <pc:sldMk cId="1507577562" sldId="278"/>
            <ac:picMk id="17" creationId="{8FA7E106-56F0-CACE-A52C-FED38EAECCE1}"/>
          </ac:picMkLst>
        </pc:picChg>
        <pc:picChg chg="add mod">
          <ac:chgData name="沢田　迅" userId="S::s24g1068gp@s.chibakoudai.jp::43a81b32-b3dd-4317-8c17-c26dae8db8ae" providerId="AD" clId="Web-{EEF77DB2-1F98-4643-A147-6C45365C2250}" dt="2025-05-20T14:10:57.166" v="89" actId="1076"/>
          <ac:picMkLst>
            <pc:docMk/>
            <pc:sldMk cId="1507577562" sldId="278"/>
            <ac:picMk id="18" creationId="{4CA65183-398C-507A-F434-7865DFBAA2D3}"/>
          </ac:picMkLst>
        </pc:picChg>
        <pc:picChg chg="add mod">
          <ac:chgData name="沢田　迅" userId="S::s24g1068gp@s.chibakoudai.jp::43a81b32-b3dd-4317-8c17-c26dae8db8ae" providerId="AD" clId="Web-{EEF77DB2-1F98-4643-A147-6C45365C2250}" dt="2025-05-20T14:10:44.993" v="85" actId="1076"/>
          <ac:picMkLst>
            <pc:docMk/>
            <pc:sldMk cId="1507577562" sldId="278"/>
            <ac:picMk id="19" creationId="{5BF4B12F-8857-6AAD-2C64-4C8DA1728F6B}"/>
          </ac:picMkLst>
        </pc:picChg>
        <pc:picChg chg="add mod">
          <ac:chgData name="沢田　迅" userId="S::s24g1068gp@s.chibakoudai.jp::43a81b32-b3dd-4317-8c17-c26dae8db8ae" providerId="AD" clId="Web-{EEF77DB2-1F98-4643-A147-6C45365C2250}" dt="2025-05-20T14:11:57.293" v="100" actId="1076"/>
          <ac:picMkLst>
            <pc:docMk/>
            <pc:sldMk cId="1507577562" sldId="278"/>
            <ac:picMk id="21" creationId="{B1FD4116-C211-F8BB-609B-C144B775F0DA}"/>
          </ac:picMkLst>
        </pc:picChg>
        <pc:cxnChg chg="add del mod">
          <ac:chgData name="沢田　迅" userId="S::s24g1068gp@s.chibakoudai.jp::43a81b32-b3dd-4317-8c17-c26dae8db8ae" providerId="AD" clId="Web-{EEF77DB2-1F98-4643-A147-6C45365C2250}" dt="2025-05-20T14:08:46.442" v="42"/>
          <ac:cxnSpMkLst>
            <pc:docMk/>
            <pc:sldMk cId="1507577562" sldId="278"/>
            <ac:cxnSpMk id="6" creationId="{06E8ED07-AF4D-8111-A8F6-317981344104}"/>
          </ac:cxnSpMkLst>
        </pc:cxnChg>
        <pc:cxnChg chg="add del mod">
          <ac:chgData name="沢田　迅" userId="S::s24g1068gp@s.chibakoudai.jp::43a81b32-b3dd-4317-8c17-c26dae8db8ae" providerId="AD" clId="Web-{EEF77DB2-1F98-4643-A147-6C45365C2250}" dt="2025-05-20T14:09:10.131" v="50"/>
          <ac:cxnSpMkLst>
            <pc:docMk/>
            <pc:sldMk cId="1507577562" sldId="278"/>
            <ac:cxnSpMk id="9" creationId="{5291A87B-5265-0CEC-C404-C6EC47F092DA}"/>
          </ac:cxnSpMkLst>
        </pc:cxnChg>
        <pc:cxnChg chg="add del mod">
          <ac:chgData name="沢田　迅" userId="S::s24g1068gp@s.chibakoudai.jp::43a81b32-b3dd-4317-8c17-c26dae8db8ae" providerId="AD" clId="Web-{EEF77DB2-1F98-4643-A147-6C45365C2250}" dt="2025-05-20T14:09:12.256" v="51"/>
          <ac:cxnSpMkLst>
            <pc:docMk/>
            <pc:sldMk cId="1507577562" sldId="278"/>
            <ac:cxnSpMk id="10" creationId="{B5229425-B4F3-7DDE-9A8E-150D71488980}"/>
          </ac:cxnSpMkLst>
        </pc:cxnChg>
        <pc:cxnChg chg="add del mod">
          <ac:chgData name="沢田　迅" userId="S::s24g1068gp@s.chibakoudai.jp::43a81b32-b3dd-4317-8c17-c26dae8db8ae" providerId="AD" clId="Web-{EEF77DB2-1F98-4643-A147-6C45365C2250}" dt="2025-05-20T14:09:15.178" v="52"/>
          <ac:cxnSpMkLst>
            <pc:docMk/>
            <pc:sldMk cId="1507577562" sldId="278"/>
            <ac:cxnSpMk id="11" creationId="{43E1F091-7F7E-6F7B-39B6-4338432E5E2A}"/>
          </ac:cxnSpMkLst>
        </pc:cxnChg>
        <pc:cxnChg chg="add mod">
          <ac:chgData name="沢田　迅" userId="S::s24g1068gp@s.chibakoudai.jp::43a81b32-b3dd-4317-8c17-c26dae8db8ae" providerId="AD" clId="Web-{EEF77DB2-1F98-4643-A147-6C45365C2250}" dt="2025-05-20T14:08:55.661" v="45" actId="14100"/>
          <ac:cxnSpMkLst>
            <pc:docMk/>
            <pc:sldMk cId="1507577562" sldId="278"/>
            <ac:cxnSpMk id="13" creationId="{55E90B1D-35D7-F70F-84BC-24924571C6DA}"/>
          </ac:cxnSpMkLst>
        </pc:cxnChg>
        <pc:cxnChg chg="add mod">
          <ac:chgData name="沢田　迅" userId="S::s24g1068gp@s.chibakoudai.jp::43a81b32-b3dd-4317-8c17-c26dae8db8ae" providerId="AD" clId="Web-{EEF77DB2-1F98-4643-A147-6C45365C2250}" dt="2025-05-20T14:11:11.401" v="94" actId="1076"/>
          <ac:cxnSpMkLst>
            <pc:docMk/>
            <pc:sldMk cId="1507577562" sldId="278"/>
            <ac:cxnSpMk id="14" creationId="{A0897305-36A2-5E24-B171-51713E94F8F3}"/>
          </ac:cxnSpMkLst>
        </pc:cxnChg>
        <pc:cxnChg chg="add mod">
          <ac:chgData name="沢田　迅" userId="S::s24g1068gp@s.chibakoudai.jp::43a81b32-b3dd-4317-8c17-c26dae8db8ae" providerId="AD" clId="Web-{EEF77DB2-1F98-4643-A147-6C45365C2250}" dt="2025-05-20T14:10:59.072" v="90" actId="1076"/>
          <ac:cxnSpMkLst>
            <pc:docMk/>
            <pc:sldMk cId="1507577562" sldId="278"/>
            <ac:cxnSpMk id="15" creationId="{89109038-B539-EF7C-7665-721D94846727}"/>
          </ac:cxnSpMkLst>
        </pc:cxnChg>
        <pc:cxnChg chg="add mod">
          <ac:chgData name="沢田　迅" userId="S::s24g1068gp@s.chibakoudai.jp::43a81b32-b3dd-4317-8c17-c26dae8db8ae" providerId="AD" clId="Web-{EEF77DB2-1F98-4643-A147-6C45365C2250}" dt="2025-05-20T14:10:55.275" v="88" actId="14100"/>
          <ac:cxnSpMkLst>
            <pc:docMk/>
            <pc:sldMk cId="1507577562" sldId="278"/>
            <ac:cxnSpMk id="16" creationId="{FF9A739A-9486-7D70-1841-5D861D259BF2}"/>
          </ac:cxnSpMkLst>
        </pc:cxnChg>
        <pc:cxnChg chg="add mod">
          <ac:chgData name="沢田　迅" userId="S::s24g1068gp@s.chibakoudai.jp::43a81b32-b3dd-4317-8c17-c26dae8db8ae" providerId="AD" clId="Web-{EEF77DB2-1F98-4643-A147-6C45365C2250}" dt="2025-05-20T14:11:49.105" v="98" actId="1076"/>
          <ac:cxnSpMkLst>
            <pc:docMk/>
            <pc:sldMk cId="1507577562" sldId="278"/>
            <ac:cxnSpMk id="20" creationId="{BADDA074-B419-3785-3CD3-924FE8349396}"/>
          </ac:cxnSpMkLst>
        </pc:cxnChg>
      </pc:sldChg>
      <pc:sldChg chg="add ord">
        <pc:chgData name="沢田　迅" userId="S::s24g1068gp@s.chibakoudai.jp::43a81b32-b3dd-4317-8c17-c26dae8db8ae" providerId="AD" clId="Web-{EEF77DB2-1F98-4643-A147-6C45365C2250}" dt="2025-05-20T14:35:52.875" v="451"/>
        <pc:sldMkLst>
          <pc:docMk/>
          <pc:sldMk cId="3157142643" sldId="279"/>
        </pc:sldMkLst>
      </pc:sldChg>
      <pc:sldChg chg="delSp modSp new">
        <pc:chgData name="沢田　迅" userId="S::s24g1068gp@s.chibakoudai.jp::43a81b32-b3dd-4317-8c17-c26dae8db8ae" providerId="AD" clId="Web-{EEF77DB2-1F98-4643-A147-6C45365C2250}" dt="2025-05-20T14:38:25.536" v="458"/>
        <pc:sldMkLst>
          <pc:docMk/>
          <pc:sldMk cId="3974838637" sldId="280"/>
        </pc:sldMkLst>
        <pc:spChg chg="mod">
          <ac:chgData name="沢田　迅" userId="S::s24g1068gp@s.chibakoudai.jp::43a81b32-b3dd-4317-8c17-c26dae8db8ae" providerId="AD" clId="Web-{EEF77DB2-1F98-4643-A147-6C45365C2250}" dt="2025-05-20T14:38:22.755" v="457" actId="20577"/>
          <ac:spMkLst>
            <pc:docMk/>
            <pc:sldMk cId="3974838637" sldId="280"/>
            <ac:spMk id="2" creationId="{199C8322-4D98-65FB-89F5-79D09754BDE4}"/>
          </ac:spMkLst>
        </pc:spChg>
        <pc:spChg chg="del">
          <ac:chgData name="沢田　迅" userId="S::s24g1068gp@s.chibakoudai.jp::43a81b32-b3dd-4317-8c17-c26dae8db8ae" providerId="AD" clId="Web-{EEF77DB2-1F98-4643-A147-6C45365C2250}" dt="2025-05-20T14:38:25.536" v="458"/>
          <ac:spMkLst>
            <pc:docMk/>
            <pc:sldMk cId="3974838637" sldId="280"/>
            <ac:spMk id="3" creationId="{A412944A-B170-3708-D49B-F263163AAB8F}"/>
          </ac:spMkLst>
        </pc:spChg>
      </pc:sldChg>
    </pc:docChg>
  </pc:docChgLst>
  <pc:docChgLst>
    <pc:chgData name="山口　侑希" userId="S::s24g1136ch@s.chibakoudai.jp::81dcc9f5-f6cc-42f6-92a4-7d539f578722" providerId="AD" clId="Web-{9A60AE42-C87D-A4F7-E5E4-5A3810018648}"/>
    <pc:docChg chg="modSld">
      <pc:chgData name="山口　侑希" userId="S::s24g1136ch@s.chibakoudai.jp::81dcc9f5-f6cc-42f6-92a4-7d539f578722" providerId="AD" clId="Web-{9A60AE42-C87D-A4F7-E5E4-5A3810018648}" dt="2025-05-21T02:50:20.975" v="7" actId="20577"/>
      <pc:docMkLst>
        <pc:docMk/>
      </pc:docMkLst>
      <pc:sldChg chg="modSp">
        <pc:chgData name="山口　侑希" userId="S::s24g1136ch@s.chibakoudai.jp::81dcc9f5-f6cc-42f6-92a4-7d539f578722" providerId="AD" clId="Web-{9A60AE42-C87D-A4F7-E5E4-5A3810018648}" dt="2025-05-21T02:50:20.975" v="7" actId="20577"/>
        <pc:sldMkLst>
          <pc:docMk/>
          <pc:sldMk cId="892233207" sldId="274"/>
        </pc:sldMkLst>
        <pc:spChg chg="mod">
          <ac:chgData name="山口　侑希" userId="S::s24g1136ch@s.chibakoudai.jp::81dcc9f5-f6cc-42f6-92a4-7d539f578722" providerId="AD" clId="Web-{9A60AE42-C87D-A4F7-E5E4-5A3810018648}" dt="2025-05-21T02:50:20.975" v="7" actId="20577"/>
          <ac:spMkLst>
            <pc:docMk/>
            <pc:sldMk cId="892233207" sldId="274"/>
            <ac:spMk id="64" creationId="{FC9AF918-E05C-8BBA-C140-F52CAB02E4A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79FB9-499F-81B2-6F8D-BF235525A01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AF640FB-B811-A9D3-8BA1-47CD0DE9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D5591A-5DF6-BE65-89E5-745D4727ACE4}"/>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0EEDC73F-8D09-71BE-C71E-E4C58917DC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1DD3C3-97F4-0480-B4FB-EFBE015F2921}"/>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201310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02F31-FE19-E61A-9FA5-8C1CBE36E7C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B9AF97A-2D92-86FD-593E-75423D31F24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FDC8D6-6FB5-66B5-991B-35983D2648CE}"/>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3807BBC5-5D23-450E-A402-8E2C2B902B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225AFD-2B70-7799-9A61-6A4227FC3AA3}"/>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274707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B1471F4-9441-7928-3FBC-8B1AE3C117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03BB82-A760-E3F5-AF53-9D0055FFF1E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493911-AB83-DBBF-112B-23ABC4303D5C}"/>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22D9A69C-17ED-DA57-343C-90DB9BF5E6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416385-8DF4-5FC3-69BB-A26CCC571307}"/>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268321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E99AE-D2D5-2E16-0F29-DCE720F5099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7BADBD1-4F2E-9129-D600-EBB202942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1DA8A5-C0F4-0812-89BC-FC6339FE9F01}"/>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5279DF2C-B0BE-7C61-EFD8-3F4E7D0272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413E30-1374-F4CB-EC81-7D8EDEA8473B}"/>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739719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7DD5C7-9165-6593-334C-B92EBDF150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C44BED3-3196-4E37-63D6-F58CF3098DA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D67C01-6310-3A3C-1770-9E43812C9954}"/>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858387F9-3430-E6BF-538F-16A0C38E946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769969-583E-2CCE-AA1B-AAEFEABC026F}"/>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4170837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5E91A0-6C78-E597-38C0-9A058BB4B76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E9803BC-43DC-2C83-D90D-BFA54DA4C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1F9C898-F50A-79DB-2131-E4B2D0DD5D6F}"/>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82868524-41A2-490B-1B03-FCF7DC9A9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E1912C-7D43-4601-4F60-DF5CEB8EA8D6}"/>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3829207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E12070-746D-F8FC-0941-E5F78A9770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3B5AEEB-AC52-0667-63C2-D0A7A3C04F4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5F0F8F-7809-E40B-1289-46E9B70022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5C6AFA7-5E57-2191-0B8F-C8021B86FC47}"/>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29C96B5B-0D5F-004D-1C06-E581A008FB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016C50A-DFBB-3EED-7A29-A424C3FC6480}"/>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274471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6BCE-B95D-1ADD-C6D9-F5EC9CE5F9D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E32136-DC4C-19E5-BCFD-D7507A2B2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2EDD3C4-9AD3-8F8B-64AB-1ABA836FED3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10CC101-514F-A94F-E5EF-B1A822080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5FBC6B-6246-3F9C-5096-CEA18F9041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CB21F17-DF58-24A1-A7AC-FDE3A1358477}"/>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8" name="フッター プレースホルダー 7">
            <a:extLst>
              <a:ext uri="{FF2B5EF4-FFF2-40B4-BE49-F238E27FC236}">
                <a16:creationId xmlns:a16="http://schemas.microsoft.com/office/drawing/2014/main" id="{079C25A2-2A9F-7A6F-E22D-F6037DD5035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7DAE286-D232-F2B6-838C-42DF9913E78E}"/>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3496234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5B0EC-60DB-2F59-B55C-03CA99A22A9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CBAB88C-A9B7-B952-4ABF-5B9FCE85D87A}"/>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4" name="フッター プレースホルダー 3">
            <a:extLst>
              <a:ext uri="{FF2B5EF4-FFF2-40B4-BE49-F238E27FC236}">
                <a16:creationId xmlns:a16="http://schemas.microsoft.com/office/drawing/2014/main" id="{DF704BB8-519A-5DCD-555C-B085C1C86C9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9E5B6E2-A82E-1C20-18D7-F6185DE4CBFE}"/>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879836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9C7BE7F-F225-E39C-2608-3F8486F51A32}"/>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3" name="フッター プレースホルダー 2">
            <a:extLst>
              <a:ext uri="{FF2B5EF4-FFF2-40B4-BE49-F238E27FC236}">
                <a16:creationId xmlns:a16="http://schemas.microsoft.com/office/drawing/2014/main" id="{60BCB06C-8294-2044-3A56-B2EDE4224EB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0DB0BB-A921-9637-FA66-542B216042DE}"/>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336681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5CDEA3-7A6B-EC3A-B9D7-B04B837CA4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C52118A-9B49-131D-126C-FBDE224BB1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7AED44D-D84F-97C9-8584-CE64756D2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E1FDD9-969F-C021-E9F2-5FE86F660D21}"/>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7F6336A0-CB13-DEF9-B9EF-E93336FEE7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FF2124-63DC-E6CF-996A-98F8E6ABCD54}"/>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417392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B00C37-A81A-C513-C41F-049E57F1B2C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807584-1F93-6194-85F8-CCFEB7B8C3D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D3F0B8-82F4-D9CD-B3D5-B813B762FA47}"/>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93FB4E53-BF26-1A35-04C4-1CB145DD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CCEE6F-43E5-25EF-5620-07DF7EE323FF}"/>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3082144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4263DA-771F-F9F1-8196-6A0C628A7E9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70CA199-2505-AD56-D91B-6E50A2E1F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28B1FEE-762A-7E13-5E85-17EA6209B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1513740-E347-7294-62AA-1D5833B39B03}"/>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4E3B5610-C9B5-0FA2-0B26-87AF7F647F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3897F7-0D8A-6C94-A790-4F6D3FE92CFD}"/>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2823153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B0877-273E-6B64-91A2-5EB109C9167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C5D9021-689F-F6A4-D8F7-3402B27AEFC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E64AC5-0E03-494A-5549-25D395BBC02D}"/>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EB7A313D-4E8F-B688-ED9B-35FB5C02A7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B2FFC-CEE4-3407-3B8E-562C6F18B9A5}"/>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2800513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B6252C7-7DD2-63C1-5A26-FA04D12F333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0704B82-6341-5A3C-460B-2E772D051C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71C6D4-CDE6-75D7-DA6F-3ED69E3F9561}"/>
              </a:ext>
            </a:extLst>
          </p:cNvPr>
          <p:cNvSpPr>
            <a:spLocks noGrp="1"/>
          </p:cNvSpPr>
          <p:nvPr>
            <p:ph type="dt" sz="half" idx="10"/>
          </p:nvPr>
        </p:nvSpPr>
        <p:spPr/>
        <p:txBody>
          <a:body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7205094C-B9C6-7C80-C95F-AD5C757D6F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5D67D0-29DE-8308-456D-8F11C32B2EBE}"/>
              </a:ext>
            </a:extLst>
          </p:cNvPr>
          <p:cNvSpPr>
            <a:spLocks noGrp="1"/>
          </p:cNvSpPr>
          <p:nvPr>
            <p:ph type="sldNum" sz="quarter" idx="12"/>
          </p:nvPr>
        </p:nvSpPr>
        <p:spPr/>
        <p:txBody>
          <a:body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90932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80CF33-E8D2-4B42-BD5A-647D28A2BF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41FC42C-FFD3-0754-DF2C-E3867D825A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1EB14D3-C90E-FAC4-97A3-3550102C0E94}"/>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8C639EF5-11FD-A0BB-6700-C97C8A641B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C8E703-C7A6-91A8-7B37-A230836491CC}"/>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1526573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5CB59-8111-53A3-5897-427C5BCB90E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7F16DD-2201-F3A3-A611-B935DD49EAC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6C2C9A-AA9D-4686-6113-17472E32613D}"/>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64913868-3EC7-07F4-89EF-2E15DE4DB8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710ECE-91F1-3A37-A991-FB2C2D4780A4}"/>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3182248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B202CD-9D05-400D-563E-FCC1418EB8B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F95EEE-8F56-73B4-10C7-D7AA8C1388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5889C6B-4D09-3D4D-8BEF-6D4AE7EE2F85}"/>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BB80B01C-9F30-1632-201E-CB28C755EB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E125134-D60C-0767-735D-0F46EE6B032A}"/>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1589735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57217A-F645-E6AF-25BD-34C7075486E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EC5539-40A4-4599-C147-83E5F15B936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B1917E-E57A-940C-FD46-E6380345EE3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574201E-4E2C-93E7-701C-9E35A885B493}"/>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AB19549D-D247-7222-ACC3-BF878D81FCE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DBC537-6D11-8F78-7961-DFD6BA38E080}"/>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3766281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B5309-C6E2-DB80-DA77-253FF2652AC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427483-E0B3-526D-4CB5-8DDF02CB3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2FA76CD-000D-AC31-7BCB-EDD40C4716A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CB32866-288E-3FD0-5742-46D0DAAFD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08839AE-6D25-1AFD-2371-5FB81CF99A9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839B744-B655-A948-04F8-B3C947C3B546}"/>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8" name="フッター プレースホルダー 7">
            <a:extLst>
              <a:ext uri="{FF2B5EF4-FFF2-40B4-BE49-F238E27FC236}">
                <a16:creationId xmlns:a16="http://schemas.microsoft.com/office/drawing/2014/main" id="{F84C10A2-257B-747F-D450-3C408C80CC9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3B68622-508D-176D-9135-72EFEE67E4C0}"/>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3401111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F8313-E478-521D-7859-E46065BC755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C6150AE-F294-0561-B4AA-97C59ED901A4}"/>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4" name="フッター プレースホルダー 3">
            <a:extLst>
              <a:ext uri="{FF2B5EF4-FFF2-40B4-BE49-F238E27FC236}">
                <a16:creationId xmlns:a16="http://schemas.microsoft.com/office/drawing/2014/main" id="{566235F6-1105-918F-995D-FA42350DF4F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198784-F7F4-170E-1CDD-C2C14998CAD7}"/>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347289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3B8C44-D154-9BDE-704F-403DC442202F}"/>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3" name="フッター プレースホルダー 2">
            <a:extLst>
              <a:ext uri="{FF2B5EF4-FFF2-40B4-BE49-F238E27FC236}">
                <a16:creationId xmlns:a16="http://schemas.microsoft.com/office/drawing/2014/main" id="{A44727E4-91AF-999E-BD61-F762A7DC8E2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4DCB8FB-566D-9D03-0E46-8807411DB4C6}"/>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76733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1A4DF-53A7-D9E3-DC69-39688BA6AE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845948-6A7F-BE14-B2E2-E1FF730671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9E96054-C97D-A93C-5757-4297F64368D4}"/>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82907F0E-47EA-CA70-8F01-ACD88CBF3B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98F856-E0D3-4801-A158-83C7DA0E06CF}"/>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3560496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0BF5B6-653D-A695-2487-D005E012FF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44AD9B-CB05-DF2C-FCC1-93576F8EB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5FC8EDD-F51F-6156-DFF8-3976AE0F7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F4BF02-A95D-EF9B-E874-D9F3E00A1555}"/>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1F1B8713-3D9A-D6C0-7E50-A4B7C160FD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4A79D7-B649-16AD-79BE-D2C30B390949}"/>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2522716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2E74-E982-BDD5-4117-71734CA7F5F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60DB4B9-BB04-57B0-C41F-52FE02245F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C60C51C-9375-9E1E-16C7-79E491322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1C6314-22F1-2A7C-9856-E6298B7246E8}"/>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8C6C63C2-D7B6-C6E7-AAA1-81098C33EE5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2C20E4C-D291-E856-4DEA-423FF5D50328}"/>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2338978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82906-4730-CCDE-50EA-1356B2C0FF2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DF817-E017-0C80-B654-A96D2C51118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9DAD5E-F453-D3B5-2E53-D7CA2A0E4784}"/>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9234F9EB-AEA3-0C76-D609-D61D9BF9BB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492AAC1-8F78-13D6-2C88-6C455B4C1581}"/>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1247606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A64CAC8-1E3B-10BC-FB4C-AD2238A5F69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40665D5-094E-FBEA-5AA6-05FD4F778B7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5FE1D5-7316-77BF-1267-8D1D42F987CA}"/>
              </a:ext>
            </a:extLst>
          </p:cNvPr>
          <p:cNvSpPr>
            <a:spLocks noGrp="1"/>
          </p:cNvSpPr>
          <p:nvPr>
            <p:ph type="dt" sz="half" idx="10"/>
          </p:nvPr>
        </p:nvSpPr>
        <p:spPr/>
        <p:txBody>
          <a:body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3CA17DC3-A6E9-4415-8920-C5F463AA7B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7D7769-B13C-8609-3D06-76D2B2F08DE7}"/>
              </a:ext>
            </a:extLst>
          </p:cNvPr>
          <p:cNvSpPr>
            <a:spLocks noGrp="1"/>
          </p:cNvSpPr>
          <p:nvPr>
            <p:ph type="sldNum" sz="quarter" idx="12"/>
          </p:nvPr>
        </p:nvSpPr>
        <p:spPr/>
        <p:txBody>
          <a:body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3213526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4F268B-A44A-EBE2-215B-F2AD0B38A0E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80A07CA-C8ED-349D-4DF3-9DFD92F61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2DC8A79-0D8B-7CBF-8435-F1BFA8944151}"/>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D3FE851D-313C-810C-3CE2-F8E94E0C95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1D9313-9CA5-3530-2D90-8AAE93F27215}"/>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860646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E9271B-C35B-0EEC-1AD1-A18DAF38A1A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1E24FD-2A80-9193-4618-8FDC40ECDF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464C5C-C40F-DAB6-A7FC-CB34FF8C278B}"/>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DD5D50D5-78FD-0ECE-6487-A4C70D078A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5A8087-C80D-94AC-B6C6-A26B7ADB7BF6}"/>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2836584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7E12D-CC41-2CBC-8852-B8D7C953343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8430DE5-E19B-36D0-E54D-0ABDF1647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1342AE1-A6BF-89C4-5C1F-3A0080ABA73E}"/>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DD8B640B-9B36-D25C-621B-64D91FD128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39CEEE-2B21-F7F2-F1DE-E846AB73D9A8}"/>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2094555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5FA668-B93E-4BD9-0157-D27689CB309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0444E9E-ED90-EC51-E12E-931F077EEE4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7C15A50-C2D6-FD0E-1F9F-7ECF0DE0111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354D0A-AD3F-D057-80AE-D56B4CAA665A}"/>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91549A09-EDC2-42A9-CF44-6FB20EBCDE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35ECE4-2BEE-1FB4-6640-81D54A93F69B}"/>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2794604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E5C64F-FCE3-22DD-EA4D-4E142581A54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DA2DC5-A693-087B-A5F2-590C0C873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90779D0-2207-8B35-BEFE-3115812C290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C03F824-AD5C-47A5-A0E1-5A76E30BA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4E7C073-000D-1442-1A51-EBD32D6D1E8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80F63CB-4DC7-585A-BCC2-1123017C2AEB}"/>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8" name="フッター プレースホルダー 7">
            <a:extLst>
              <a:ext uri="{FF2B5EF4-FFF2-40B4-BE49-F238E27FC236}">
                <a16:creationId xmlns:a16="http://schemas.microsoft.com/office/drawing/2014/main" id="{347C1C90-936C-8F4F-B189-3B1CA9365B2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E855C4A-F296-FBBB-2842-431E5F2D340A}"/>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15799174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DBE48C-9098-F3A2-A8A8-F1060EE4F4A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AB1768-3E0A-44DF-B7E6-5141F0B9A04A}"/>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4" name="フッター プレースホルダー 3">
            <a:extLst>
              <a:ext uri="{FF2B5EF4-FFF2-40B4-BE49-F238E27FC236}">
                <a16:creationId xmlns:a16="http://schemas.microsoft.com/office/drawing/2014/main" id="{14B1BED1-6C01-F4F0-DA21-D60B6CE22E4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CAF6C9C-6025-BD81-1A6D-B87529D2950B}"/>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21423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5803C6-79E6-65E8-5A8B-25146EF271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17D057-2D00-B7CF-121E-EEC77489BDE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F6F828B-739D-4363-9937-B44A40A16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443077-F9BE-AF59-149F-361BAACB2080}"/>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40DC4897-058A-B7CA-D330-C4A6BC2E8C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6BA674-CF60-CD48-9C9C-CB924E2491FD}"/>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31012486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35FB49-51FD-4727-3D06-81FFE5216CC6}"/>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3" name="フッター プレースホルダー 2">
            <a:extLst>
              <a:ext uri="{FF2B5EF4-FFF2-40B4-BE49-F238E27FC236}">
                <a16:creationId xmlns:a16="http://schemas.microsoft.com/office/drawing/2014/main" id="{0369805F-2FF1-6F1A-670A-6D80D0A274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0CA75CD-EA3C-06A8-1E3E-485DFFE13580}"/>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34827851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4C622E-E338-03F0-1F3C-EC5DA37A1A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17FBD1C-2CC1-4FE0-427F-53E0FEDD3A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AF9F87-6804-DDC8-7269-1DE08EF71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3DA92B-A093-EBF2-E084-30E3A2FD99F6}"/>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10FC4FEB-5729-C101-BEF3-3B6D536B00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2542BA5-868D-80F1-0D96-8A13CF157404}"/>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18270443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515421-A42B-B84F-D50C-730FB878B8A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C785987-324D-9DF0-660F-6B8130A1E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D48813C-9CC6-8FA4-6A43-A57753E64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79F81B-7C05-3138-614C-D29EEFAAAA18}"/>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6B7BF418-E732-7ADC-5DFF-0F963669C69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FCE0EE-B84E-C843-47A3-0EAE5BE277C4}"/>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313056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F83CC-F5FD-6288-0CE7-056F7A47F1D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401D88D-BDC4-86D3-1004-506EA38EBE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C02F8A-BE96-B4F7-D041-E37CE7A38445}"/>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47737483-5E0B-66DE-2134-CEEC1F18C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59288F-4E4D-AA3C-BB6A-4684FB99E569}"/>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2978966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D5F4D50-9871-A1A2-A3CC-5AEC0D86044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1F2B7F8-815D-DFEE-1182-197453AEF0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F63082-6E0E-4967-00F5-F48196861D07}"/>
              </a:ext>
            </a:extLst>
          </p:cNvPr>
          <p:cNvSpPr>
            <a:spLocks noGrp="1"/>
          </p:cNvSpPr>
          <p:nvPr>
            <p:ph type="dt" sz="half" idx="10"/>
          </p:nvPr>
        </p:nvSpPr>
        <p:spPr/>
        <p:txBody>
          <a:body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AE5B52D7-4AF7-41CE-D5E0-D13C31E931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79D25F-3BAC-9795-8151-D6B789A929F2}"/>
              </a:ext>
            </a:extLst>
          </p:cNvPr>
          <p:cNvSpPr>
            <a:spLocks noGrp="1"/>
          </p:cNvSpPr>
          <p:nvPr>
            <p:ph type="sldNum" sz="quarter" idx="12"/>
          </p:nvPr>
        </p:nvSpPr>
        <p:spPr/>
        <p:txBody>
          <a:body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408025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87515-3064-5F29-0A1A-EF2F25A8DC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FA9441-1D25-E280-F043-541D168A0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CB50F-ED68-935F-8044-DC580E8065B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9FE6B4-316F-2235-8EAC-3FD485CE8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D26B46-B1D8-7297-D5EF-79EBB596418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56988E0-5F2D-6802-E5AF-92EC0ADA9B90}"/>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8" name="フッター プレースホルダー 7">
            <a:extLst>
              <a:ext uri="{FF2B5EF4-FFF2-40B4-BE49-F238E27FC236}">
                <a16:creationId xmlns:a16="http://schemas.microsoft.com/office/drawing/2014/main" id="{85450EB6-E524-368D-ECF1-51EB7B7F7D7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EAB805-D148-8C5B-CABC-44781B98C21A}"/>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18194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CC076-3192-BE8C-7232-1753D5156FF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595108-BA1C-6366-157D-5396C26A0274}"/>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4" name="フッター プレースホルダー 3">
            <a:extLst>
              <a:ext uri="{FF2B5EF4-FFF2-40B4-BE49-F238E27FC236}">
                <a16:creationId xmlns:a16="http://schemas.microsoft.com/office/drawing/2014/main" id="{CF618157-415E-0DEA-C89B-55577674B26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B270A52-8033-F2D7-6F7A-E62FB7D06DFF}"/>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6641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E19245C-895C-EC97-EB73-762215D05127}"/>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3" name="フッター プレースホルダー 2">
            <a:extLst>
              <a:ext uri="{FF2B5EF4-FFF2-40B4-BE49-F238E27FC236}">
                <a16:creationId xmlns:a16="http://schemas.microsoft.com/office/drawing/2014/main" id="{81261343-7C59-FB44-7413-73A5CF898E3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605471-8D0C-FA8A-A6CA-2D5061369F5A}"/>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348190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0163B-B577-9EAC-EA2E-F3286CF548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08D7D2-130A-C4B4-B83D-45E520451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A65354-F580-89E5-835B-3A6714580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F13EF6-FA7B-CCD7-D9A4-8BE5D70F6180}"/>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814A461F-8287-E732-5441-B80007C2AFB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ABB6291-919C-380E-DB46-89DA00B39EAF}"/>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170094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C3EE56-BA4C-9819-65A4-04DDE0A1FA2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3CF937-1B9E-8569-8858-8B89AAE3A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122557D-87DB-B87B-B944-95634112E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9F240DB-7F20-3B5D-FA01-6172F95248F7}"/>
              </a:ext>
            </a:extLst>
          </p:cNvPr>
          <p:cNvSpPr>
            <a:spLocks noGrp="1"/>
          </p:cNvSpPr>
          <p:nvPr>
            <p:ph type="dt" sz="half" idx="10"/>
          </p:nvPr>
        </p:nvSpPr>
        <p:spPr/>
        <p:txBody>
          <a:bodyPr/>
          <a:lstStyle/>
          <a:p>
            <a:fld id="{54E9DCBB-BDA4-734C-A78A-8F1168F645D2}" type="datetimeFigureOut">
              <a:rPr kumimoji="1" lang="ja-JP" altLang="en-US" smtClean="0"/>
              <a:t>2025/5/20</a:t>
            </a:fld>
            <a:endParaRPr kumimoji="1" lang="ja-JP" altLang="en-US"/>
          </a:p>
        </p:txBody>
      </p:sp>
      <p:sp>
        <p:nvSpPr>
          <p:cNvPr id="6" name="フッター プレースホルダー 5">
            <a:extLst>
              <a:ext uri="{FF2B5EF4-FFF2-40B4-BE49-F238E27FC236}">
                <a16:creationId xmlns:a16="http://schemas.microsoft.com/office/drawing/2014/main" id="{2570AC0F-2618-4689-2ED1-2209878A16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86E90A-0696-D180-A27E-F3AD373CEF8D}"/>
              </a:ext>
            </a:extLst>
          </p:cNvPr>
          <p:cNvSpPr>
            <a:spLocks noGrp="1"/>
          </p:cNvSpPr>
          <p:nvPr>
            <p:ph type="sldNum" sz="quarter" idx="12"/>
          </p:nvPr>
        </p:nvSpPr>
        <p:spPr/>
        <p:txBody>
          <a:body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101729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DDE0741-3193-D19B-8220-98DBD09B1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EB2EBAE-C438-6E8B-0DA3-529C231F9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C10CAB-64E0-8DE7-7C24-0E28D9640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E9DCBB-BDA4-734C-A78A-8F1168F645D2}"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18FC43AD-0712-9F89-8CF8-A7BEF32F6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0D601D2-93C9-98AC-23A4-E34DD11F8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58E27-940B-9944-82C7-3DA1FDFAEB29}" type="slidenum">
              <a:rPr kumimoji="1" lang="ja-JP" altLang="en-US" smtClean="0"/>
              <a:t>‹#›</a:t>
            </a:fld>
            <a:endParaRPr kumimoji="1" lang="ja-JP" altLang="en-US"/>
          </a:p>
        </p:txBody>
      </p:sp>
    </p:spTree>
    <p:extLst>
      <p:ext uri="{BB962C8B-B14F-4D97-AF65-F5344CB8AC3E}">
        <p14:creationId xmlns:p14="http://schemas.microsoft.com/office/powerpoint/2010/main" val="34796023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B6A1AB6-95DB-FADE-9832-17EE20942A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CEC9504-1485-ED5C-ED7B-627FABDBA2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D0B378-1D8F-3779-F2AE-B7EE7EE79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6DA22-155C-254F-B985-F319CD919FBC}"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F19263F6-A587-5840-C3EE-193691317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41A563-DFA3-1BC3-D5AF-3DBD85960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D0D63-C400-704C-8CA3-E5D0571DA1AB}" type="slidenum">
              <a:rPr kumimoji="1" lang="ja-JP" altLang="en-US" smtClean="0"/>
              <a:t>‹#›</a:t>
            </a:fld>
            <a:endParaRPr kumimoji="1" lang="ja-JP" altLang="en-US"/>
          </a:p>
        </p:txBody>
      </p:sp>
    </p:spTree>
    <p:extLst>
      <p:ext uri="{BB962C8B-B14F-4D97-AF65-F5344CB8AC3E}">
        <p14:creationId xmlns:p14="http://schemas.microsoft.com/office/powerpoint/2010/main" val="3995274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C181C61-771E-DE73-1997-AB299D3E0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4DA19F-4949-232A-42D5-AB7891E0F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401499-9400-D1D8-3B12-509C680CB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8F8B9F-B120-E743-8D2C-3BF86C90477B}"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2F11A3F3-B9BD-F0D7-FECC-92C73DB7A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6D9FCEB-0AEF-508E-B836-A32E5EA30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D5777F-D52A-7F41-A6FE-AEAF52D67F5D}" type="slidenum">
              <a:rPr kumimoji="1" lang="ja-JP" altLang="en-US" smtClean="0"/>
              <a:t>‹#›</a:t>
            </a:fld>
            <a:endParaRPr kumimoji="1" lang="ja-JP" altLang="en-US"/>
          </a:p>
        </p:txBody>
      </p:sp>
    </p:spTree>
    <p:extLst>
      <p:ext uri="{BB962C8B-B14F-4D97-AF65-F5344CB8AC3E}">
        <p14:creationId xmlns:p14="http://schemas.microsoft.com/office/powerpoint/2010/main" val="24663275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D8D45C1-115A-25ED-547D-73890B655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BB69E4-D974-FF97-C8A6-D53CF147A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880ECA-068E-226A-146A-56D9681E67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2A6BEC-A81F-0F4F-9464-8EAC88AA3D29}" type="datetimeFigureOut">
              <a:rPr kumimoji="1" lang="ja-JP" altLang="en-US" smtClean="0"/>
              <a:t>2025/5/20</a:t>
            </a:fld>
            <a:endParaRPr kumimoji="1" lang="ja-JP" altLang="en-US"/>
          </a:p>
        </p:txBody>
      </p:sp>
      <p:sp>
        <p:nvSpPr>
          <p:cNvPr id="5" name="フッター プレースホルダー 4">
            <a:extLst>
              <a:ext uri="{FF2B5EF4-FFF2-40B4-BE49-F238E27FC236}">
                <a16:creationId xmlns:a16="http://schemas.microsoft.com/office/drawing/2014/main" id="{CD1BA308-66D4-A7D4-1A93-C62D6D32E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D2C8C5C-477B-445C-E879-2BD1A78C9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7F549-AFC7-484F-96A7-89A14D80FF0E}" type="slidenum">
              <a:rPr kumimoji="1" lang="ja-JP" altLang="en-US" smtClean="0"/>
              <a:t>‹#›</a:t>
            </a:fld>
            <a:endParaRPr kumimoji="1" lang="ja-JP" altLang="en-US"/>
          </a:p>
        </p:txBody>
      </p:sp>
    </p:spTree>
    <p:extLst>
      <p:ext uri="{BB962C8B-B14F-4D97-AF65-F5344CB8AC3E}">
        <p14:creationId xmlns:p14="http://schemas.microsoft.com/office/powerpoint/2010/main" val="1706559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pixabay.com/de/arduino-arduino-uno-technologie-216819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hyperlink" Target="https://pixabay.com/de/vectors/gef%C3%BChrt-halbleiter-diode-licht-rot-153883/" TargetMode="External"/><Relationship Id="rId5" Type="http://schemas.openxmlformats.org/officeDocument/2006/relationships/image" Target="../media/image3.png"/><Relationship Id="rId4" Type="http://schemas.openxmlformats.org/officeDocument/2006/relationships/hyperlink" Target="https://pixabay.com/de/arduino-arduino-uno-technologie-2168193/" TargetMode="External"/><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7.png"/><Relationship Id="rId4" Type="http://schemas.openxmlformats.org/officeDocument/2006/relationships/hyperlink" Target="https://pixabay.com/de/arduino-arduino-uno-technologie-216819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de/arduino-arduino-uno-technologie-2168193/" TargetMode="External"/><Relationship Id="rId2" Type="http://schemas.openxmlformats.org/officeDocument/2006/relationships/image" Target="../media/image2.png"/><Relationship Id="rId1" Type="http://schemas.openxmlformats.org/officeDocument/2006/relationships/slideLayout" Target="../slideLayouts/slideLayout29.xml"/><Relationship Id="rId5" Type="http://schemas.openxmlformats.org/officeDocument/2006/relationships/hyperlink" Target="https://pixabay.com/de/vectors/gef%C3%BChrt-halbleiter-diode-licht-rot-153883/"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de/arduino-arduino-uno-technologie-2168193/" TargetMode="External"/><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B8553-A47B-9A1C-823B-5726D28B51B2}"/>
              </a:ext>
            </a:extLst>
          </p:cNvPr>
          <p:cNvSpPr>
            <a:spLocks noGrp="1"/>
          </p:cNvSpPr>
          <p:nvPr>
            <p:ph type="ctrTitle"/>
          </p:nvPr>
        </p:nvSpPr>
        <p:spPr>
          <a:xfrm>
            <a:off x="2653439" y="3047029"/>
            <a:ext cx="7203923" cy="867430"/>
          </a:xfrm>
        </p:spPr>
        <p:txBody>
          <a:bodyPr>
            <a:normAutofit fontScale="90000"/>
          </a:bodyPr>
          <a:lstStyle/>
          <a:p>
            <a:r>
              <a:rPr lang="ja-JP" altLang="en-US">
                <a:ea typeface="游ゴシック Light"/>
              </a:rPr>
              <a:t>計画発表</a:t>
            </a:r>
            <a:br>
              <a:rPr lang="ja-JP" altLang="en-US">
                <a:ea typeface="游ゴシック Light"/>
              </a:rPr>
            </a:br>
            <a:br>
              <a:rPr lang="ja-JP" altLang="en-US">
                <a:ea typeface="游ゴシック Light"/>
              </a:rPr>
            </a:br>
            <a:r>
              <a:rPr lang="ja-JP" altLang="en-US">
                <a:ea typeface="游ゴシック Light"/>
              </a:rPr>
              <a:t>可視化可聴化する通信</a:t>
            </a:r>
          </a:p>
        </p:txBody>
      </p:sp>
      <p:sp>
        <p:nvSpPr>
          <p:cNvPr id="4" name="テキスト ボックス 3">
            <a:extLst>
              <a:ext uri="{FF2B5EF4-FFF2-40B4-BE49-F238E27FC236}">
                <a16:creationId xmlns:a16="http://schemas.microsoft.com/office/drawing/2014/main" id="{56D65EB7-E51A-BB2B-6400-4E05671E43BD}"/>
              </a:ext>
            </a:extLst>
          </p:cNvPr>
          <p:cNvSpPr txBox="1"/>
          <p:nvPr/>
        </p:nvSpPr>
        <p:spPr>
          <a:xfrm>
            <a:off x="5434739" y="41923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チーム30</a:t>
            </a:r>
            <a:endParaRPr lang="ja-JP" altLang="en-US"/>
          </a:p>
        </p:txBody>
      </p:sp>
      <p:sp>
        <p:nvSpPr>
          <p:cNvPr id="5" name="テキスト ボックス 4">
            <a:extLst>
              <a:ext uri="{FF2B5EF4-FFF2-40B4-BE49-F238E27FC236}">
                <a16:creationId xmlns:a16="http://schemas.microsoft.com/office/drawing/2014/main" id="{A66C0322-D3F6-DB1B-1EB0-8B8322552979}"/>
              </a:ext>
            </a:extLst>
          </p:cNvPr>
          <p:cNvSpPr txBox="1"/>
          <p:nvPr/>
        </p:nvSpPr>
        <p:spPr>
          <a:xfrm>
            <a:off x="4187316" y="4564654"/>
            <a:ext cx="4143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沢田迅・山口侑希・金枝優介・久峩丈</a:t>
            </a:r>
            <a:endParaRPr lang="ja-JP" altLang="en-US">
              <a:solidFill>
                <a:srgbClr val="000000"/>
              </a:solidFill>
              <a:ea typeface="游ゴシック"/>
            </a:endParaRPr>
          </a:p>
        </p:txBody>
      </p:sp>
    </p:spTree>
    <p:extLst>
      <p:ext uri="{BB962C8B-B14F-4D97-AF65-F5344CB8AC3E}">
        <p14:creationId xmlns:p14="http://schemas.microsoft.com/office/powerpoint/2010/main" val="1708257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2B01E-1F2E-884B-33F8-26474C935C6E}"/>
              </a:ext>
            </a:extLst>
          </p:cNvPr>
          <p:cNvSpPr>
            <a:spLocks noGrp="1"/>
          </p:cNvSpPr>
          <p:nvPr>
            <p:ph type="title"/>
          </p:nvPr>
        </p:nvSpPr>
        <p:spPr/>
        <p:txBody>
          <a:bodyPr/>
          <a:lstStyle/>
          <a:p>
            <a:r>
              <a:rPr kumimoji="1" lang="ja-JP" altLang="en-US"/>
              <a:t>提案システム（音による通信）</a:t>
            </a:r>
          </a:p>
        </p:txBody>
      </p:sp>
      <p:sp>
        <p:nvSpPr>
          <p:cNvPr id="3" name="コンテンツ プレースホルダー 2">
            <a:extLst>
              <a:ext uri="{FF2B5EF4-FFF2-40B4-BE49-F238E27FC236}">
                <a16:creationId xmlns:a16="http://schemas.microsoft.com/office/drawing/2014/main" id="{68A31BBB-9BE1-7693-581D-14E608E2426D}"/>
              </a:ext>
            </a:extLst>
          </p:cNvPr>
          <p:cNvSpPr>
            <a:spLocks noGrp="1"/>
          </p:cNvSpPr>
          <p:nvPr>
            <p:ph idx="1"/>
          </p:nvPr>
        </p:nvSpPr>
        <p:spPr/>
        <p:txBody>
          <a:bodyPr vert="horz" lIns="91440" tIns="45720" rIns="91440" bIns="45720" rtlCol="0" anchor="t">
            <a:normAutofit/>
          </a:bodyPr>
          <a:lstStyle/>
          <a:p>
            <a:pPr marL="0" indent="0">
              <a:buNone/>
            </a:pPr>
            <a:r>
              <a:rPr lang="ja-JP" altLang="en-US" sz="3200" u="sng"/>
              <a:t>送信</a:t>
            </a:r>
            <a:endParaRPr kumimoji="1" lang="en-US" altLang="ja-JP" sz="3200" u="sng"/>
          </a:p>
          <a:p>
            <a:r>
              <a:rPr kumimoji="1" lang="en-US" altLang="ja-JP">
                <a:ea typeface="游ゴシック"/>
              </a:rPr>
              <a:t>4</a:t>
            </a:r>
            <a:r>
              <a:rPr kumimoji="1" lang="ja-JP" altLang="en-US">
                <a:ea typeface="游ゴシック"/>
              </a:rPr>
              <a:t>進数</a:t>
            </a:r>
            <a:r>
              <a:rPr lang="ja-JP" altLang="en-US">
                <a:ea typeface="游ゴシック"/>
              </a:rPr>
              <a:t>の数列</a:t>
            </a:r>
            <a:r>
              <a:rPr kumimoji="1" lang="ja-JP" altLang="en-US">
                <a:ea typeface="游ゴシック"/>
              </a:rPr>
              <a:t>を</a:t>
            </a:r>
            <a:r>
              <a:rPr kumimoji="1" lang="en-US" altLang="ja-JP">
                <a:ea typeface="游ゴシック"/>
              </a:rPr>
              <a:t>16</a:t>
            </a:r>
            <a:r>
              <a:rPr kumimoji="1" lang="ja-JP" altLang="en-US">
                <a:ea typeface="游ゴシック"/>
              </a:rPr>
              <a:t>音程を用いて</a:t>
            </a:r>
            <a:r>
              <a:rPr lang="en-US" altLang="ja-JP">
                <a:ea typeface="游ゴシック"/>
              </a:rPr>
              <a:t>2bit</a:t>
            </a:r>
            <a:r>
              <a:rPr lang="ja-JP" altLang="en-US">
                <a:ea typeface="游ゴシック"/>
              </a:rPr>
              <a:t>ずつスピーカーで送信</a:t>
            </a:r>
            <a:endParaRPr lang="en-US" altLang="ja-JP">
              <a:ea typeface="游ゴシック"/>
            </a:endParaRPr>
          </a:p>
          <a:p>
            <a:r>
              <a:rPr lang="ja-JP" altLang="en-US">
                <a:ea typeface="游ゴシック"/>
              </a:rPr>
              <a:t>送信開始と終了の合図に</a:t>
            </a:r>
            <a:r>
              <a:rPr lang="en-US" altLang="ja-JP">
                <a:ea typeface="游ゴシック"/>
              </a:rPr>
              <a:t>1</a:t>
            </a:r>
            <a:r>
              <a:rPr lang="ja-JP" altLang="en-US">
                <a:ea typeface="游ゴシック"/>
              </a:rPr>
              <a:t>音程を設定（計</a:t>
            </a:r>
            <a:r>
              <a:rPr lang="en-US" altLang="ja-JP">
                <a:ea typeface="游ゴシック"/>
              </a:rPr>
              <a:t>17</a:t>
            </a:r>
            <a:r>
              <a:rPr lang="ja-JP" altLang="en-US">
                <a:ea typeface="游ゴシック"/>
              </a:rPr>
              <a:t>音）</a:t>
            </a:r>
            <a:endParaRPr lang="en-US" altLang="ja-JP">
              <a:ea typeface="游ゴシック"/>
            </a:endParaRPr>
          </a:p>
          <a:p>
            <a:endParaRPr lang="en-US" altLang="ja-JP"/>
          </a:p>
          <a:p>
            <a:pPr marL="0" indent="0">
              <a:buNone/>
            </a:pPr>
            <a:r>
              <a:rPr lang="ja-JP" altLang="en-US" sz="3200" u="sng"/>
              <a:t>受信</a:t>
            </a:r>
            <a:endParaRPr lang="en-US" altLang="ja-JP" u="sng"/>
          </a:p>
          <a:p>
            <a:r>
              <a:rPr lang="ja-JP" altLang="en-US">
                <a:ea typeface="游ゴシック"/>
              </a:rPr>
              <a:t>マイクで拾った音波の周波数を検知し，対応する</a:t>
            </a:r>
            <a:r>
              <a:rPr lang="en-US" altLang="ja-JP">
                <a:ea typeface="游ゴシック"/>
              </a:rPr>
              <a:t>2</a:t>
            </a:r>
            <a:r>
              <a:rPr lang="ja-JP" altLang="en-US">
                <a:ea typeface="游ゴシック"/>
              </a:rPr>
              <a:t>桁の</a:t>
            </a:r>
            <a:r>
              <a:rPr lang="en-US" altLang="ja-JP">
                <a:ea typeface="游ゴシック"/>
              </a:rPr>
              <a:t>4</a:t>
            </a:r>
            <a:r>
              <a:rPr lang="ja-JP" altLang="en-US">
                <a:ea typeface="游ゴシック"/>
              </a:rPr>
              <a:t>進数を取得</a:t>
            </a:r>
            <a:endParaRPr lang="en-US" altLang="ja-JP">
              <a:ea typeface="游ゴシック"/>
            </a:endParaRPr>
          </a:p>
          <a:p>
            <a:pPr marL="0" indent="0">
              <a:buNone/>
            </a:pPr>
            <a:endParaRPr lang="en-US" altLang="ja-JP"/>
          </a:p>
          <a:p>
            <a:endParaRPr lang="en-US" altLang="ja-JP"/>
          </a:p>
        </p:txBody>
      </p:sp>
      <p:sp>
        <p:nvSpPr>
          <p:cNvPr id="6" name="テキスト ボックス 6">
            <a:extLst>
              <a:ext uri="{FF2B5EF4-FFF2-40B4-BE49-F238E27FC236}">
                <a16:creationId xmlns:a16="http://schemas.microsoft.com/office/drawing/2014/main" id="{61E2D7D2-F137-30D8-BBFB-661141CD92C1}"/>
              </a:ext>
            </a:extLst>
          </p:cNvPr>
          <p:cNvSpPr txBox="1"/>
          <p:nvPr/>
        </p:nvSpPr>
        <p:spPr>
          <a:xfrm>
            <a:off x="10175906" y="6477330"/>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24G1051 久峩丈</a:t>
            </a:r>
            <a:endParaRPr lang="ja-JP" altLang="en-US"/>
          </a:p>
        </p:txBody>
      </p:sp>
    </p:spTree>
    <p:extLst>
      <p:ext uri="{BB962C8B-B14F-4D97-AF65-F5344CB8AC3E}">
        <p14:creationId xmlns:p14="http://schemas.microsoft.com/office/powerpoint/2010/main" val="153775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974A2-E7F3-7F7D-B2FC-8D8B7E61758D}"/>
              </a:ext>
            </a:extLst>
          </p:cNvPr>
          <p:cNvSpPr>
            <a:spLocks noGrp="1"/>
          </p:cNvSpPr>
          <p:nvPr>
            <p:ph type="title"/>
          </p:nvPr>
        </p:nvSpPr>
        <p:spPr>
          <a:xfrm>
            <a:off x="838200" y="619478"/>
            <a:ext cx="10515600" cy="807819"/>
          </a:xfrm>
        </p:spPr>
        <p:txBody>
          <a:bodyPr>
            <a:normAutofit/>
          </a:bodyPr>
          <a:lstStyle/>
          <a:p>
            <a:r>
              <a:rPr kumimoji="1" lang="ja-JP" altLang="en-US" sz="3200" u="sng"/>
              <a:t>音による通信の構成図</a:t>
            </a:r>
          </a:p>
        </p:txBody>
      </p:sp>
      <p:sp>
        <p:nvSpPr>
          <p:cNvPr id="6" name="テキスト ボックス 5">
            <a:extLst>
              <a:ext uri="{FF2B5EF4-FFF2-40B4-BE49-F238E27FC236}">
                <a16:creationId xmlns:a16="http://schemas.microsoft.com/office/drawing/2014/main" id="{FC33FE52-830B-0B1C-15CA-BC8388B346F2}"/>
              </a:ext>
            </a:extLst>
          </p:cNvPr>
          <p:cNvSpPr txBox="1"/>
          <p:nvPr/>
        </p:nvSpPr>
        <p:spPr>
          <a:xfrm>
            <a:off x="2724709" y="1371480"/>
            <a:ext cx="2040206" cy="395925"/>
          </a:xfrm>
          <a:prstGeom prst="rect">
            <a:avLst/>
          </a:prstGeom>
          <a:noFill/>
        </p:spPr>
        <p:txBody>
          <a:bodyPr wrap="square" rtlCol="0">
            <a:spAutoFit/>
          </a:bodyPr>
          <a:lstStyle/>
          <a:p>
            <a:r>
              <a:rPr kumimoji="1" lang="en-US" altLang="ja-JP" sz="1600"/>
              <a:t>Arduino(</a:t>
            </a:r>
            <a:r>
              <a:rPr kumimoji="1" lang="ja-JP" altLang="en-US" sz="1600"/>
              <a:t>送信</a:t>
            </a:r>
            <a:r>
              <a:rPr kumimoji="1" lang="en-US" altLang="ja-JP" sz="1600"/>
              <a:t>)</a:t>
            </a:r>
            <a:endParaRPr kumimoji="1" lang="ja-JP" altLang="en-US"/>
          </a:p>
        </p:txBody>
      </p:sp>
      <p:sp>
        <p:nvSpPr>
          <p:cNvPr id="7" name="テキスト ボックス 6">
            <a:extLst>
              <a:ext uri="{FF2B5EF4-FFF2-40B4-BE49-F238E27FC236}">
                <a16:creationId xmlns:a16="http://schemas.microsoft.com/office/drawing/2014/main" id="{43FBED78-7CE2-3791-E526-6FEA45F51C90}"/>
              </a:ext>
            </a:extLst>
          </p:cNvPr>
          <p:cNvSpPr txBox="1"/>
          <p:nvPr/>
        </p:nvSpPr>
        <p:spPr>
          <a:xfrm>
            <a:off x="1797292" y="5818154"/>
            <a:ext cx="3009811" cy="395925"/>
          </a:xfrm>
          <a:prstGeom prst="rect">
            <a:avLst/>
          </a:prstGeom>
          <a:noFill/>
        </p:spPr>
        <p:txBody>
          <a:bodyPr wrap="square" rtlCol="0">
            <a:spAutoFit/>
          </a:bodyPr>
          <a:lstStyle/>
          <a:p>
            <a:r>
              <a:rPr kumimoji="1" lang="ja-JP" altLang="en-US" sz="1600"/>
              <a:t>ダイナミックスピーカ</a:t>
            </a:r>
            <a:r>
              <a:rPr lang="ja-JP" altLang="en-US" sz="1600"/>
              <a:t>ー</a:t>
            </a:r>
            <a:endParaRPr kumimoji="1" lang="en-US" altLang="ja-JP" sz="1600"/>
          </a:p>
        </p:txBody>
      </p:sp>
      <p:pic>
        <p:nvPicPr>
          <p:cNvPr id="8" name="グラフィックス 7" descr="音符 単色塗りつぶし">
            <a:extLst>
              <a:ext uri="{FF2B5EF4-FFF2-40B4-BE49-F238E27FC236}">
                <a16:creationId xmlns:a16="http://schemas.microsoft.com/office/drawing/2014/main" id="{385E718D-55C9-E9E5-B53A-5F318CA8B5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7144" y="4113527"/>
            <a:ext cx="532891" cy="532891"/>
          </a:xfrm>
          <a:prstGeom prst="rect">
            <a:avLst/>
          </a:prstGeom>
        </p:spPr>
      </p:pic>
      <p:sp>
        <p:nvSpPr>
          <p:cNvPr id="9" name="テキスト ボックス 8">
            <a:extLst>
              <a:ext uri="{FF2B5EF4-FFF2-40B4-BE49-F238E27FC236}">
                <a16:creationId xmlns:a16="http://schemas.microsoft.com/office/drawing/2014/main" id="{2A49A7AC-55C9-2F5D-21A3-A8563C9AB7DF}"/>
              </a:ext>
            </a:extLst>
          </p:cNvPr>
          <p:cNvSpPr txBox="1"/>
          <p:nvPr/>
        </p:nvSpPr>
        <p:spPr>
          <a:xfrm>
            <a:off x="5552997" y="3705119"/>
            <a:ext cx="507722" cy="399927"/>
          </a:xfrm>
          <a:prstGeom prst="rect">
            <a:avLst/>
          </a:prstGeom>
          <a:noFill/>
        </p:spPr>
        <p:txBody>
          <a:bodyPr wrap="square" rtlCol="0">
            <a:spAutoFit/>
          </a:bodyPr>
          <a:lstStyle/>
          <a:p>
            <a:r>
              <a:rPr kumimoji="1" lang="ja-JP" altLang="en-US"/>
              <a:t>音</a:t>
            </a:r>
          </a:p>
        </p:txBody>
      </p:sp>
      <p:pic>
        <p:nvPicPr>
          <p:cNvPr id="10" name="図 9" descr="カップ, 座る, グリーン, 食品 が含まれている画像&#10;&#10;自動的に生成された説明">
            <a:extLst>
              <a:ext uri="{FF2B5EF4-FFF2-40B4-BE49-F238E27FC236}">
                <a16:creationId xmlns:a16="http://schemas.microsoft.com/office/drawing/2014/main" id="{337831DB-EFF9-7065-46C4-EE774880BC63}"/>
              </a:ext>
            </a:extLst>
          </p:cNvPr>
          <p:cNvPicPr>
            <a:picLocks noChangeAspect="1"/>
          </p:cNvPicPr>
          <p:nvPr/>
        </p:nvPicPr>
        <p:blipFill>
          <a:blip r:embed="rId4"/>
          <a:stretch>
            <a:fillRect/>
          </a:stretch>
        </p:blipFill>
        <p:spPr>
          <a:xfrm>
            <a:off x="6625050" y="4356573"/>
            <a:ext cx="1812872" cy="1351413"/>
          </a:xfrm>
          <a:prstGeom prst="rect">
            <a:avLst/>
          </a:prstGeom>
        </p:spPr>
      </p:pic>
      <p:pic>
        <p:nvPicPr>
          <p:cNvPr id="11" name="図 10" descr="暗い, 座る, テーブル, 時計 が含まれている画像&#10;&#10;自動的に生成された説明">
            <a:extLst>
              <a:ext uri="{FF2B5EF4-FFF2-40B4-BE49-F238E27FC236}">
                <a16:creationId xmlns:a16="http://schemas.microsoft.com/office/drawing/2014/main" id="{139380C2-2F5C-4218-6484-B0EB5AC84F79}"/>
              </a:ext>
            </a:extLst>
          </p:cNvPr>
          <p:cNvPicPr>
            <a:picLocks noChangeAspect="1"/>
          </p:cNvPicPr>
          <p:nvPr/>
        </p:nvPicPr>
        <p:blipFill>
          <a:blip r:embed="rId5"/>
          <a:stretch>
            <a:fillRect/>
          </a:stretch>
        </p:blipFill>
        <p:spPr>
          <a:xfrm>
            <a:off x="2759906" y="4324342"/>
            <a:ext cx="2493839" cy="1870381"/>
          </a:xfrm>
          <a:prstGeom prst="rect">
            <a:avLst/>
          </a:prstGeom>
        </p:spPr>
      </p:pic>
      <p:pic>
        <p:nvPicPr>
          <p:cNvPr id="12" name="グラフィックス 11" descr="音符 単色塗りつぶし">
            <a:extLst>
              <a:ext uri="{FF2B5EF4-FFF2-40B4-BE49-F238E27FC236}">
                <a16:creationId xmlns:a16="http://schemas.microsoft.com/office/drawing/2014/main" id="{7FDEB35B-1BC9-C82E-D468-6F45B14C5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5514" y="4140550"/>
            <a:ext cx="532891" cy="532891"/>
          </a:xfrm>
          <a:prstGeom prst="rect">
            <a:avLst/>
          </a:prstGeom>
        </p:spPr>
      </p:pic>
      <p:sp>
        <p:nvSpPr>
          <p:cNvPr id="13" name="テキスト ボックス 12">
            <a:extLst>
              <a:ext uri="{FF2B5EF4-FFF2-40B4-BE49-F238E27FC236}">
                <a16:creationId xmlns:a16="http://schemas.microsoft.com/office/drawing/2014/main" id="{918950DC-BA92-5D6E-AA49-7F871AC69092}"/>
              </a:ext>
            </a:extLst>
          </p:cNvPr>
          <p:cNvSpPr txBox="1"/>
          <p:nvPr/>
        </p:nvSpPr>
        <p:spPr>
          <a:xfrm>
            <a:off x="7672630" y="5373619"/>
            <a:ext cx="977830" cy="366598"/>
          </a:xfrm>
          <a:prstGeom prst="rect">
            <a:avLst/>
          </a:prstGeom>
          <a:noFill/>
        </p:spPr>
        <p:txBody>
          <a:bodyPr wrap="square" rtlCol="0">
            <a:spAutoFit/>
          </a:bodyPr>
          <a:lstStyle/>
          <a:p>
            <a:r>
              <a:rPr kumimoji="1" lang="ja-JP" altLang="en-US" sz="1600"/>
              <a:t>マイク</a:t>
            </a:r>
            <a:endParaRPr kumimoji="1" lang="ja-JP" altLang="en-US"/>
          </a:p>
        </p:txBody>
      </p:sp>
      <p:pic>
        <p:nvPicPr>
          <p:cNvPr id="14" name="図 13" descr="電子機器の部品&#10;&#10;中程度の精度で自動的に生成された説明">
            <a:extLst>
              <a:ext uri="{FF2B5EF4-FFF2-40B4-BE49-F238E27FC236}">
                <a16:creationId xmlns:a16="http://schemas.microsoft.com/office/drawing/2014/main" id="{98BA0300-4ACF-B17D-22C0-AAB50D80B237}"/>
              </a:ext>
            </a:extLst>
          </p:cNvPr>
          <p:cNvPicPr>
            <a:picLocks noChangeAspect="1"/>
          </p:cNvPicPr>
          <p:nvPr/>
        </p:nvPicPr>
        <p:blipFill>
          <a:blip r:embed="rId6"/>
          <a:stretch>
            <a:fillRect/>
          </a:stretch>
        </p:blipFill>
        <p:spPr>
          <a:xfrm>
            <a:off x="6354720" y="1605542"/>
            <a:ext cx="2903789" cy="2177847"/>
          </a:xfrm>
          <a:prstGeom prst="rect">
            <a:avLst/>
          </a:prstGeom>
        </p:spPr>
      </p:pic>
      <p:pic>
        <p:nvPicPr>
          <p:cNvPr id="15" name="図 14" descr="電子機器の部品&#10;&#10;中程度の精度で自動的に生成された説明">
            <a:extLst>
              <a:ext uri="{FF2B5EF4-FFF2-40B4-BE49-F238E27FC236}">
                <a16:creationId xmlns:a16="http://schemas.microsoft.com/office/drawing/2014/main" id="{41F6B5AF-3823-D2F6-13C4-FD6A20E333A7}"/>
              </a:ext>
            </a:extLst>
          </p:cNvPr>
          <p:cNvPicPr>
            <a:picLocks noChangeAspect="1"/>
          </p:cNvPicPr>
          <p:nvPr/>
        </p:nvPicPr>
        <p:blipFill>
          <a:blip r:embed="rId6"/>
          <a:stretch>
            <a:fillRect/>
          </a:stretch>
        </p:blipFill>
        <p:spPr>
          <a:xfrm>
            <a:off x="2723263" y="1721098"/>
            <a:ext cx="2903789" cy="2177847"/>
          </a:xfrm>
          <a:prstGeom prst="rect">
            <a:avLst/>
          </a:prstGeom>
        </p:spPr>
      </p:pic>
      <p:cxnSp>
        <p:nvCxnSpPr>
          <p:cNvPr id="16" name="直線矢印コネクタ 15">
            <a:extLst>
              <a:ext uri="{FF2B5EF4-FFF2-40B4-BE49-F238E27FC236}">
                <a16:creationId xmlns:a16="http://schemas.microsoft.com/office/drawing/2014/main" id="{4F99BC2C-DCFE-741F-814E-2F7038C8675D}"/>
              </a:ext>
            </a:extLst>
          </p:cNvPr>
          <p:cNvCxnSpPr>
            <a:cxnSpLocks/>
          </p:cNvCxnSpPr>
          <p:nvPr/>
        </p:nvCxnSpPr>
        <p:spPr>
          <a:xfrm>
            <a:off x="4530615" y="4692797"/>
            <a:ext cx="2552487" cy="17837"/>
          </a:xfrm>
          <a:prstGeom prst="straightConnector1">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テキスト ボックス 16">
            <a:extLst>
              <a:ext uri="{FF2B5EF4-FFF2-40B4-BE49-F238E27FC236}">
                <a16:creationId xmlns:a16="http://schemas.microsoft.com/office/drawing/2014/main" id="{2166CC3F-657E-DCE8-1BFB-16615576E048}"/>
              </a:ext>
            </a:extLst>
          </p:cNvPr>
          <p:cNvSpPr txBox="1"/>
          <p:nvPr/>
        </p:nvSpPr>
        <p:spPr>
          <a:xfrm>
            <a:off x="6568286" y="1371480"/>
            <a:ext cx="2040206" cy="395925"/>
          </a:xfrm>
          <a:prstGeom prst="rect">
            <a:avLst/>
          </a:prstGeom>
          <a:noFill/>
        </p:spPr>
        <p:txBody>
          <a:bodyPr wrap="square" rtlCol="0">
            <a:spAutoFit/>
          </a:bodyPr>
          <a:lstStyle/>
          <a:p>
            <a:r>
              <a:rPr kumimoji="1" lang="en-US" altLang="ja-JP" sz="1600"/>
              <a:t>Arduino(</a:t>
            </a:r>
            <a:r>
              <a:rPr lang="ja-JP" altLang="en-US" sz="1600"/>
              <a:t>受信</a:t>
            </a:r>
            <a:r>
              <a:rPr kumimoji="1" lang="en-US" altLang="ja-JP" sz="1600"/>
              <a:t>)</a:t>
            </a:r>
            <a:endParaRPr kumimoji="1" lang="ja-JP" altLang="en-US"/>
          </a:p>
        </p:txBody>
      </p:sp>
      <p:pic>
        <p:nvPicPr>
          <p:cNvPr id="18" name="グラフィックス 17" descr="音符 単色塗りつぶし">
            <a:extLst>
              <a:ext uri="{FF2B5EF4-FFF2-40B4-BE49-F238E27FC236}">
                <a16:creationId xmlns:a16="http://schemas.microsoft.com/office/drawing/2014/main" id="{1A896A6E-E8A4-E37B-5478-7F126B4DBE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7877" y="4848414"/>
            <a:ext cx="532891" cy="532891"/>
          </a:xfrm>
          <a:prstGeom prst="rect">
            <a:avLst/>
          </a:prstGeom>
        </p:spPr>
      </p:pic>
      <p:pic>
        <p:nvPicPr>
          <p:cNvPr id="19" name="グラフィックス 18" descr="音符 単色塗りつぶし">
            <a:extLst>
              <a:ext uri="{FF2B5EF4-FFF2-40B4-BE49-F238E27FC236}">
                <a16:creationId xmlns:a16="http://schemas.microsoft.com/office/drawing/2014/main" id="{269581D2-574F-0FE5-7D1F-611D9B2AA0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6359" y="4832812"/>
            <a:ext cx="532891" cy="532891"/>
          </a:xfrm>
          <a:prstGeom prst="rect">
            <a:avLst/>
          </a:prstGeom>
        </p:spPr>
      </p:pic>
      <p:sp>
        <p:nvSpPr>
          <p:cNvPr id="20" name="テキスト ボックス 19">
            <a:extLst>
              <a:ext uri="{FF2B5EF4-FFF2-40B4-BE49-F238E27FC236}">
                <a16:creationId xmlns:a16="http://schemas.microsoft.com/office/drawing/2014/main" id="{DE85ED28-BB46-ACAC-3DAF-B0B7269A293C}"/>
              </a:ext>
            </a:extLst>
          </p:cNvPr>
          <p:cNvSpPr txBox="1"/>
          <p:nvPr/>
        </p:nvSpPr>
        <p:spPr>
          <a:xfrm>
            <a:off x="1299770" y="3909909"/>
            <a:ext cx="2621230" cy="369332"/>
          </a:xfrm>
          <a:prstGeom prst="rect">
            <a:avLst/>
          </a:prstGeom>
          <a:noFill/>
        </p:spPr>
        <p:txBody>
          <a:bodyPr wrap="none" rtlCol="0">
            <a:spAutoFit/>
          </a:bodyPr>
          <a:lstStyle/>
          <a:p>
            <a:r>
              <a:rPr kumimoji="1" lang="en-US" altLang="ja-JP"/>
              <a:t>4</a:t>
            </a:r>
            <a:r>
              <a:rPr kumimoji="1" lang="ja-JP" altLang="en-US"/>
              <a:t>進数の数列を音に変換</a:t>
            </a:r>
          </a:p>
        </p:txBody>
      </p:sp>
      <p:sp>
        <p:nvSpPr>
          <p:cNvPr id="21" name="テキスト ボックス 20">
            <a:extLst>
              <a:ext uri="{FF2B5EF4-FFF2-40B4-BE49-F238E27FC236}">
                <a16:creationId xmlns:a16="http://schemas.microsoft.com/office/drawing/2014/main" id="{F17BFE5B-A597-8332-8E0E-767F83FA35C7}"/>
              </a:ext>
            </a:extLst>
          </p:cNvPr>
          <p:cNvSpPr txBox="1"/>
          <p:nvPr/>
        </p:nvSpPr>
        <p:spPr>
          <a:xfrm>
            <a:off x="7792714" y="3893569"/>
            <a:ext cx="3343025" cy="369332"/>
          </a:xfrm>
          <a:prstGeom prst="rect">
            <a:avLst/>
          </a:prstGeom>
          <a:noFill/>
        </p:spPr>
        <p:txBody>
          <a:bodyPr wrap="square" rtlCol="0">
            <a:spAutoFit/>
          </a:bodyPr>
          <a:lstStyle/>
          <a:p>
            <a:r>
              <a:rPr lang="ja-JP" altLang="en-US"/>
              <a:t>周波数から</a:t>
            </a:r>
            <a:r>
              <a:rPr lang="en-US" altLang="ja-JP"/>
              <a:t>4</a:t>
            </a:r>
            <a:r>
              <a:rPr lang="ja-JP" altLang="en-US"/>
              <a:t>進数の数列に変換</a:t>
            </a:r>
            <a:endParaRPr kumimoji="1" lang="ja-JP" altLang="en-US"/>
          </a:p>
        </p:txBody>
      </p:sp>
      <p:cxnSp>
        <p:nvCxnSpPr>
          <p:cNvPr id="22" name="直線矢印コネクタ 21">
            <a:extLst>
              <a:ext uri="{FF2B5EF4-FFF2-40B4-BE49-F238E27FC236}">
                <a16:creationId xmlns:a16="http://schemas.microsoft.com/office/drawing/2014/main" id="{7C363321-1223-796D-D093-0708FE804FE4}"/>
              </a:ext>
            </a:extLst>
          </p:cNvPr>
          <p:cNvCxnSpPr>
            <a:cxnSpLocks/>
          </p:cNvCxnSpPr>
          <p:nvPr/>
        </p:nvCxnSpPr>
        <p:spPr>
          <a:xfrm>
            <a:off x="4025252" y="3759185"/>
            <a:ext cx="0" cy="856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CA406541-26A8-9ADF-E9B3-15882E5684F6}"/>
              </a:ext>
            </a:extLst>
          </p:cNvPr>
          <p:cNvCxnSpPr>
            <a:cxnSpLocks/>
          </p:cNvCxnSpPr>
          <p:nvPr/>
        </p:nvCxnSpPr>
        <p:spPr>
          <a:xfrm flipV="1">
            <a:off x="7672630" y="3601275"/>
            <a:ext cx="0" cy="857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6">
            <a:extLst>
              <a:ext uri="{FF2B5EF4-FFF2-40B4-BE49-F238E27FC236}">
                <a16:creationId xmlns:a16="http://schemas.microsoft.com/office/drawing/2014/main" id="{4FCADF95-E13E-FA61-997A-F045AD50784F}"/>
              </a:ext>
            </a:extLst>
          </p:cNvPr>
          <p:cNvSpPr txBox="1"/>
          <p:nvPr/>
        </p:nvSpPr>
        <p:spPr>
          <a:xfrm>
            <a:off x="10175906" y="6477330"/>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24G1051 久峩丈</a:t>
            </a:r>
            <a:endParaRPr lang="ja-JP" altLang="en-US"/>
          </a:p>
        </p:txBody>
      </p:sp>
    </p:spTree>
    <p:extLst>
      <p:ext uri="{BB962C8B-B14F-4D97-AF65-F5344CB8AC3E}">
        <p14:creationId xmlns:p14="http://schemas.microsoft.com/office/powerpoint/2010/main" val="6153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BD4A29-843B-17C4-B638-9ABF044A1E97}"/>
              </a:ext>
            </a:extLst>
          </p:cNvPr>
          <p:cNvSpPr>
            <a:spLocks noGrp="1"/>
          </p:cNvSpPr>
          <p:nvPr>
            <p:ph type="title"/>
          </p:nvPr>
        </p:nvSpPr>
        <p:spPr/>
        <p:txBody>
          <a:bodyPr/>
          <a:lstStyle/>
          <a:p>
            <a:r>
              <a:rPr lang="ja-JP" altLang="en-US"/>
              <a:t>提案システム</a:t>
            </a:r>
            <a:r>
              <a:rPr lang="en-US" altLang="ja-JP"/>
              <a:t>(</a:t>
            </a:r>
            <a:r>
              <a:rPr lang="ja-JP" altLang="en-US"/>
              <a:t>振動</a:t>
            </a:r>
            <a:r>
              <a:rPr lang="en-US" altLang="ja-JP"/>
              <a:t>)</a:t>
            </a:r>
            <a:endParaRPr kumimoji="1" lang="ja-JP" altLang="en-US"/>
          </a:p>
        </p:txBody>
      </p:sp>
      <p:sp>
        <p:nvSpPr>
          <p:cNvPr id="3" name="コンテンツ プレースホルダー 2">
            <a:extLst>
              <a:ext uri="{FF2B5EF4-FFF2-40B4-BE49-F238E27FC236}">
                <a16:creationId xmlns:a16="http://schemas.microsoft.com/office/drawing/2014/main" id="{F3291B40-0BBE-60E7-75F5-5171A046E774}"/>
              </a:ext>
            </a:extLst>
          </p:cNvPr>
          <p:cNvSpPr>
            <a:spLocks noGrp="1"/>
          </p:cNvSpPr>
          <p:nvPr>
            <p:ph idx="1"/>
          </p:nvPr>
        </p:nvSpPr>
        <p:spPr/>
        <p:txBody>
          <a:bodyPr vert="horz" lIns="91440" tIns="45720" rIns="91440" bIns="45720" rtlCol="0" anchor="t">
            <a:normAutofit/>
          </a:bodyPr>
          <a:lstStyle/>
          <a:p>
            <a:pPr marL="0" indent="0">
              <a:buNone/>
            </a:pPr>
            <a:r>
              <a:rPr lang="ja-JP" altLang="en-US"/>
              <a:t>・</a:t>
            </a:r>
            <a:r>
              <a:rPr kumimoji="1" lang="ja-JP" altLang="en-US"/>
              <a:t>振動送信</a:t>
            </a:r>
            <a:endParaRPr kumimoji="1" lang="en-US" altLang="ja-JP"/>
          </a:p>
          <a:p>
            <a:pPr marL="0" indent="0">
              <a:buNone/>
            </a:pPr>
            <a:r>
              <a:rPr lang="ja-JP" altLang="en-US">
                <a:ea typeface="游ゴシック"/>
              </a:rPr>
              <a:t>　</a:t>
            </a:r>
            <a:r>
              <a:rPr lang="en-US" altLang="ja-JP">
                <a:ea typeface="游ゴシック"/>
              </a:rPr>
              <a:t>4</a:t>
            </a:r>
            <a:r>
              <a:rPr lang="ja-JP" altLang="en-US">
                <a:ea typeface="游ゴシック"/>
              </a:rPr>
              <a:t>進数を</a:t>
            </a:r>
            <a:r>
              <a:rPr lang="en-US" altLang="ja-JP">
                <a:ea typeface="游ゴシック"/>
              </a:rPr>
              <a:t>2</a:t>
            </a:r>
            <a:r>
              <a:rPr lang="ja-JP" altLang="en-US">
                <a:ea typeface="游ゴシック"/>
              </a:rPr>
              <a:t>進数に変換</a:t>
            </a:r>
            <a:endParaRPr lang="en-US" altLang="ja-JP">
              <a:ea typeface="游ゴシック"/>
            </a:endParaRPr>
          </a:p>
          <a:p>
            <a:pPr marL="0" indent="0">
              <a:buNone/>
            </a:pPr>
            <a:r>
              <a:rPr kumimoji="1" lang="ja-JP" altLang="en-US">
                <a:ea typeface="游ゴシック"/>
              </a:rPr>
              <a:t>　振動モータによる振動の有無で</a:t>
            </a:r>
            <a:r>
              <a:rPr kumimoji="1" lang="en-US" altLang="ja-JP">
                <a:ea typeface="游ゴシック"/>
              </a:rPr>
              <a:t>2</a:t>
            </a:r>
            <a:r>
              <a:rPr kumimoji="1" lang="ja-JP" altLang="en-US">
                <a:ea typeface="游ゴシック"/>
              </a:rPr>
              <a:t>進数を表現</a:t>
            </a:r>
            <a:endParaRPr kumimoji="1" lang="en-US" altLang="ja-JP"/>
          </a:p>
          <a:p>
            <a:pPr marL="0" indent="0">
              <a:buNone/>
            </a:pPr>
            <a:endParaRPr lang="en-US" altLang="ja-JP"/>
          </a:p>
          <a:p>
            <a:pPr marL="0" indent="0">
              <a:buNone/>
            </a:pPr>
            <a:r>
              <a:rPr lang="ja-JP" altLang="en-US"/>
              <a:t>・振動受信</a:t>
            </a:r>
            <a:endParaRPr lang="en-US" altLang="ja-JP"/>
          </a:p>
          <a:p>
            <a:pPr marL="0" indent="0">
              <a:buNone/>
            </a:pPr>
            <a:r>
              <a:rPr kumimoji="1" lang="ja-JP" altLang="en-US"/>
              <a:t>　加速度センサを用いて振動の検知</a:t>
            </a:r>
            <a:endParaRPr kumimoji="1" lang="en-US" altLang="ja-JP"/>
          </a:p>
          <a:p>
            <a:pPr marL="0" indent="0">
              <a:buNone/>
            </a:pPr>
            <a:r>
              <a:rPr lang="ja-JP" altLang="en-US">
                <a:ea typeface="游ゴシック"/>
              </a:rPr>
              <a:t>　振動の有無を</a:t>
            </a:r>
            <a:r>
              <a:rPr lang="en-US" altLang="ja-JP">
                <a:ea typeface="游ゴシック"/>
              </a:rPr>
              <a:t>2</a:t>
            </a:r>
            <a:r>
              <a:rPr lang="ja-JP" altLang="en-US">
                <a:ea typeface="游ゴシック"/>
              </a:rPr>
              <a:t>進数に変換</a:t>
            </a:r>
            <a:endParaRPr kumimoji="1" lang="en-US" altLang="ja-JP">
              <a:ea typeface="游ゴシック"/>
            </a:endParaRPr>
          </a:p>
        </p:txBody>
      </p:sp>
      <p:sp>
        <p:nvSpPr>
          <p:cNvPr id="4" name="テキスト ボックス 3">
            <a:extLst>
              <a:ext uri="{FF2B5EF4-FFF2-40B4-BE49-F238E27FC236}">
                <a16:creationId xmlns:a16="http://schemas.microsoft.com/office/drawing/2014/main" id="{CE52DC42-D935-A10F-C6CA-ABC3B9F92850}"/>
              </a:ext>
            </a:extLst>
          </p:cNvPr>
          <p:cNvSpPr txBox="1"/>
          <p:nvPr/>
        </p:nvSpPr>
        <p:spPr>
          <a:xfrm>
            <a:off x="9544050" y="6311900"/>
            <a:ext cx="2903220" cy="369332"/>
          </a:xfrm>
          <a:prstGeom prst="rect">
            <a:avLst/>
          </a:prstGeom>
          <a:noFill/>
        </p:spPr>
        <p:txBody>
          <a:bodyPr wrap="square" rtlCol="0">
            <a:spAutoFit/>
          </a:bodyPr>
          <a:lstStyle/>
          <a:p>
            <a:r>
              <a:rPr kumimoji="1" lang="en-US" altLang="ja-JP"/>
              <a:t>24G1040 </a:t>
            </a:r>
            <a:r>
              <a:rPr kumimoji="1" lang="ja-JP" altLang="en-US"/>
              <a:t>金枝優介</a:t>
            </a:r>
          </a:p>
        </p:txBody>
      </p:sp>
    </p:spTree>
    <p:extLst>
      <p:ext uri="{BB962C8B-B14F-4D97-AF65-F5344CB8AC3E}">
        <p14:creationId xmlns:p14="http://schemas.microsoft.com/office/powerpoint/2010/main" val="101864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E04359-A342-3AE5-755B-71CECB49A9AE}"/>
              </a:ext>
            </a:extLst>
          </p:cNvPr>
          <p:cNvSpPr>
            <a:spLocks noGrp="1"/>
          </p:cNvSpPr>
          <p:nvPr>
            <p:ph type="title"/>
          </p:nvPr>
        </p:nvSpPr>
        <p:spPr>
          <a:xfrm>
            <a:off x="838200" y="46331"/>
            <a:ext cx="10515600" cy="1325563"/>
          </a:xfrm>
        </p:spPr>
        <p:txBody>
          <a:bodyPr/>
          <a:lstStyle/>
          <a:p>
            <a:r>
              <a:rPr kumimoji="1" lang="ja-JP" altLang="en-US"/>
              <a:t>振動通信の構成図</a:t>
            </a:r>
          </a:p>
        </p:txBody>
      </p:sp>
      <p:pic>
        <p:nvPicPr>
          <p:cNvPr id="5" name="図 4" descr="ゲーム画面のスクリーンショット&#10;&#10;AI 生成コンテンツは誤りを含む可能性があります。">
            <a:extLst>
              <a:ext uri="{FF2B5EF4-FFF2-40B4-BE49-F238E27FC236}">
                <a16:creationId xmlns:a16="http://schemas.microsoft.com/office/drawing/2014/main" id="{D0DF4880-B393-AD72-AACA-AFBBBC59C043}"/>
              </a:ext>
            </a:extLst>
          </p:cNvPr>
          <p:cNvPicPr>
            <a:picLocks noChangeAspect="1"/>
          </p:cNvPicPr>
          <p:nvPr/>
        </p:nvPicPr>
        <p:blipFill>
          <a:blip r:embed="rId2"/>
          <a:stretch>
            <a:fillRect/>
          </a:stretch>
        </p:blipFill>
        <p:spPr>
          <a:xfrm>
            <a:off x="2327547" y="1386051"/>
            <a:ext cx="2273300" cy="1612900"/>
          </a:xfrm>
          <a:prstGeom prst="rect">
            <a:avLst/>
          </a:prstGeom>
        </p:spPr>
      </p:pic>
      <p:pic>
        <p:nvPicPr>
          <p:cNvPr id="7" name="図 6" descr="光 が含まれている画像&#10;&#10;AI 生成コンテンツは誤りを含む可能性があります。">
            <a:extLst>
              <a:ext uri="{FF2B5EF4-FFF2-40B4-BE49-F238E27FC236}">
                <a16:creationId xmlns:a16="http://schemas.microsoft.com/office/drawing/2014/main" id="{215735A9-0F41-D860-C548-BFB0602C6154}"/>
              </a:ext>
            </a:extLst>
          </p:cNvPr>
          <p:cNvPicPr>
            <a:picLocks noChangeAspect="1"/>
          </p:cNvPicPr>
          <p:nvPr/>
        </p:nvPicPr>
        <p:blipFill>
          <a:blip r:embed="rId3"/>
          <a:stretch>
            <a:fillRect/>
          </a:stretch>
        </p:blipFill>
        <p:spPr>
          <a:xfrm>
            <a:off x="2060847" y="4472486"/>
            <a:ext cx="2540000" cy="1828800"/>
          </a:xfrm>
          <a:prstGeom prst="rect">
            <a:avLst/>
          </a:prstGeom>
        </p:spPr>
      </p:pic>
      <p:pic>
        <p:nvPicPr>
          <p:cNvPr id="11" name="図 10" descr="電子機器, 回路 が含まれている画像&#10;&#10;AI 生成コンテンツは誤りを含む可能性があります。">
            <a:extLst>
              <a:ext uri="{FF2B5EF4-FFF2-40B4-BE49-F238E27FC236}">
                <a16:creationId xmlns:a16="http://schemas.microsoft.com/office/drawing/2014/main" id="{FEE8EC65-CCC9-CDCD-98A2-76631FDF3D5C}"/>
              </a:ext>
            </a:extLst>
          </p:cNvPr>
          <p:cNvPicPr>
            <a:picLocks noChangeAspect="1"/>
          </p:cNvPicPr>
          <p:nvPr/>
        </p:nvPicPr>
        <p:blipFill>
          <a:blip r:embed="rId4"/>
          <a:stretch>
            <a:fillRect/>
          </a:stretch>
        </p:blipFill>
        <p:spPr>
          <a:xfrm>
            <a:off x="7394847" y="3970996"/>
            <a:ext cx="3251200" cy="2438400"/>
          </a:xfrm>
          <a:prstGeom prst="rect">
            <a:avLst/>
          </a:prstGeom>
        </p:spPr>
      </p:pic>
      <p:pic>
        <p:nvPicPr>
          <p:cNvPr id="12" name="図 11" descr="ゲーム画面のスクリーンショット&#10;&#10;AI 生成コンテンツは誤りを含む可能性があります。">
            <a:extLst>
              <a:ext uri="{FF2B5EF4-FFF2-40B4-BE49-F238E27FC236}">
                <a16:creationId xmlns:a16="http://schemas.microsoft.com/office/drawing/2014/main" id="{B1A6E695-192F-BE75-4670-9396B39A1569}"/>
              </a:ext>
            </a:extLst>
          </p:cNvPr>
          <p:cNvPicPr>
            <a:picLocks noChangeAspect="1"/>
          </p:cNvPicPr>
          <p:nvPr/>
        </p:nvPicPr>
        <p:blipFill>
          <a:blip r:embed="rId2"/>
          <a:stretch>
            <a:fillRect/>
          </a:stretch>
        </p:blipFill>
        <p:spPr>
          <a:xfrm>
            <a:off x="7883797" y="1255395"/>
            <a:ext cx="2273300" cy="1612900"/>
          </a:xfrm>
          <a:prstGeom prst="rect">
            <a:avLst/>
          </a:prstGeom>
        </p:spPr>
      </p:pic>
      <p:cxnSp>
        <p:nvCxnSpPr>
          <p:cNvPr id="14" name="直線矢印コネクタ 13">
            <a:extLst>
              <a:ext uri="{FF2B5EF4-FFF2-40B4-BE49-F238E27FC236}">
                <a16:creationId xmlns:a16="http://schemas.microsoft.com/office/drawing/2014/main" id="{D224CA60-A4D5-20F5-0EED-7A71B224D69C}"/>
              </a:ext>
            </a:extLst>
          </p:cNvPr>
          <p:cNvCxnSpPr/>
          <p:nvPr/>
        </p:nvCxnSpPr>
        <p:spPr>
          <a:xfrm>
            <a:off x="3505926" y="3296829"/>
            <a:ext cx="0" cy="1175657"/>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sp>
        <p:nvSpPr>
          <p:cNvPr id="15" name="テキスト ボックス 14">
            <a:extLst>
              <a:ext uri="{FF2B5EF4-FFF2-40B4-BE49-F238E27FC236}">
                <a16:creationId xmlns:a16="http://schemas.microsoft.com/office/drawing/2014/main" id="{360057DE-4038-F9B7-EA69-E7168A0D61C8}"/>
              </a:ext>
            </a:extLst>
          </p:cNvPr>
          <p:cNvSpPr txBox="1"/>
          <p:nvPr/>
        </p:nvSpPr>
        <p:spPr>
          <a:xfrm>
            <a:off x="169817" y="1994410"/>
            <a:ext cx="2508069" cy="461665"/>
          </a:xfrm>
          <a:prstGeom prst="rect">
            <a:avLst/>
          </a:prstGeom>
          <a:noFill/>
        </p:spPr>
        <p:txBody>
          <a:bodyPr wrap="square" rtlCol="0">
            <a:spAutoFit/>
          </a:bodyPr>
          <a:lstStyle/>
          <a:p>
            <a:r>
              <a:rPr kumimoji="1" lang="en-US" altLang="ja-JP" sz="2400"/>
              <a:t>Arduino(</a:t>
            </a:r>
            <a:r>
              <a:rPr kumimoji="1" lang="ja-JP" altLang="en-US" sz="2400"/>
              <a:t>送信</a:t>
            </a:r>
            <a:r>
              <a:rPr kumimoji="1" lang="en-US" altLang="ja-JP" sz="2400"/>
              <a:t>)</a:t>
            </a:r>
            <a:endParaRPr kumimoji="1" lang="ja-JP" altLang="en-US" sz="2400"/>
          </a:p>
        </p:txBody>
      </p:sp>
      <p:sp>
        <p:nvSpPr>
          <p:cNvPr id="16" name="テキスト ボックス 15">
            <a:extLst>
              <a:ext uri="{FF2B5EF4-FFF2-40B4-BE49-F238E27FC236}">
                <a16:creationId xmlns:a16="http://schemas.microsoft.com/office/drawing/2014/main" id="{365D6A11-82FD-44B0-3E24-F947EACA74FC}"/>
              </a:ext>
            </a:extLst>
          </p:cNvPr>
          <p:cNvSpPr txBox="1">
            <a:spLocks noChangeAspect="1"/>
          </p:cNvSpPr>
          <p:nvPr/>
        </p:nvSpPr>
        <p:spPr>
          <a:xfrm>
            <a:off x="339631" y="5154727"/>
            <a:ext cx="2529867" cy="461665"/>
          </a:xfrm>
          <a:prstGeom prst="rect">
            <a:avLst/>
          </a:prstGeom>
          <a:noFill/>
        </p:spPr>
        <p:txBody>
          <a:bodyPr wrap="square" rtlCol="0">
            <a:spAutoFit/>
          </a:bodyPr>
          <a:lstStyle/>
          <a:p>
            <a:r>
              <a:rPr kumimoji="1" lang="ja-JP" altLang="en-US" sz="2400"/>
              <a:t>振動モータ</a:t>
            </a:r>
          </a:p>
        </p:txBody>
      </p:sp>
      <p:sp>
        <p:nvSpPr>
          <p:cNvPr id="17" name="テキスト ボックス 16">
            <a:extLst>
              <a:ext uri="{FF2B5EF4-FFF2-40B4-BE49-F238E27FC236}">
                <a16:creationId xmlns:a16="http://schemas.microsoft.com/office/drawing/2014/main" id="{31FAD8E7-9989-F80E-0905-CD2A53981C77}"/>
              </a:ext>
            </a:extLst>
          </p:cNvPr>
          <p:cNvSpPr txBox="1"/>
          <p:nvPr/>
        </p:nvSpPr>
        <p:spPr>
          <a:xfrm>
            <a:off x="995680" y="3533266"/>
            <a:ext cx="2991395" cy="646331"/>
          </a:xfrm>
          <a:prstGeom prst="rect">
            <a:avLst/>
          </a:prstGeom>
          <a:noFill/>
        </p:spPr>
        <p:txBody>
          <a:bodyPr wrap="square" rtlCol="0">
            <a:spAutoFit/>
          </a:bodyPr>
          <a:lstStyle/>
          <a:p>
            <a:r>
              <a:rPr lang="ja-JP" altLang="en-US"/>
              <a:t>４進数データを</a:t>
            </a:r>
            <a:endParaRPr lang="en-US" altLang="ja-JP"/>
          </a:p>
          <a:p>
            <a:r>
              <a:rPr lang="ja-JP" altLang="en-US"/>
              <a:t>２進数データに変換</a:t>
            </a:r>
            <a:endParaRPr kumimoji="1" lang="ja-JP" altLang="en-US"/>
          </a:p>
        </p:txBody>
      </p:sp>
      <p:cxnSp>
        <p:nvCxnSpPr>
          <p:cNvPr id="19" name="直線矢印コネクタ 18">
            <a:extLst>
              <a:ext uri="{FF2B5EF4-FFF2-40B4-BE49-F238E27FC236}">
                <a16:creationId xmlns:a16="http://schemas.microsoft.com/office/drawing/2014/main" id="{AAD16561-CA92-1F8E-10EA-AC87F64E2C15}"/>
              </a:ext>
            </a:extLst>
          </p:cNvPr>
          <p:cNvCxnSpPr>
            <a:cxnSpLocks/>
          </p:cNvCxnSpPr>
          <p:nvPr/>
        </p:nvCxnSpPr>
        <p:spPr>
          <a:xfrm>
            <a:off x="5042263" y="5190196"/>
            <a:ext cx="2902857" cy="0"/>
          </a:xfrm>
          <a:prstGeom prst="straightConnector1">
            <a:avLst/>
          </a:prstGeom>
          <a:ln w="1016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519AB935-C8DD-1382-6B79-75E5E6E9FEDB}"/>
              </a:ext>
            </a:extLst>
          </p:cNvPr>
          <p:cNvSpPr txBox="1"/>
          <p:nvPr/>
        </p:nvSpPr>
        <p:spPr>
          <a:xfrm>
            <a:off x="5159648" y="4472486"/>
            <a:ext cx="2498271" cy="646331"/>
          </a:xfrm>
          <a:prstGeom prst="rect">
            <a:avLst/>
          </a:prstGeom>
          <a:noFill/>
        </p:spPr>
        <p:txBody>
          <a:bodyPr wrap="square" rtlCol="0">
            <a:spAutoFit/>
          </a:bodyPr>
          <a:lstStyle/>
          <a:p>
            <a:r>
              <a:rPr kumimoji="1" lang="en-US" altLang="ja-JP"/>
              <a:t>2</a:t>
            </a:r>
            <a:r>
              <a:rPr lang="ja-JP" altLang="en-US"/>
              <a:t>進数データを振動の有無で送信</a:t>
            </a:r>
            <a:endParaRPr kumimoji="1" lang="ja-JP" altLang="en-US"/>
          </a:p>
        </p:txBody>
      </p:sp>
      <p:sp>
        <p:nvSpPr>
          <p:cNvPr id="21" name="テキスト ボックス 20">
            <a:extLst>
              <a:ext uri="{FF2B5EF4-FFF2-40B4-BE49-F238E27FC236}">
                <a16:creationId xmlns:a16="http://schemas.microsoft.com/office/drawing/2014/main" id="{F209B45E-F52B-B1D6-28EB-3E27708F7697}"/>
              </a:ext>
            </a:extLst>
          </p:cNvPr>
          <p:cNvSpPr txBox="1"/>
          <p:nvPr/>
        </p:nvSpPr>
        <p:spPr>
          <a:xfrm>
            <a:off x="10180319" y="5055177"/>
            <a:ext cx="2364377" cy="461665"/>
          </a:xfrm>
          <a:prstGeom prst="rect">
            <a:avLst/>
          </a:prstGeom>
          <a:noFill/>
        </p:spPr>
        <p:txBody>
          <a:bodyPr wrap="square" rtlCol="0">
            <a:spAutoFit/>
          </a:bodyPr>
          <a:lstStyle/>
          <a:p>
            <a:r>
              <a:rPr kumimoji="1" lang="ja-JP" altLang="en-US" sz="2400"/>
              <a:t>加速度センサ</a:t>
            </a:r>
          </a:p>
        </p:txBody>
      </p:sp>
      <p:cxnSp>
        <p:nvCxnSpPr>
          <p:cNvPr id="23" name="直線矢印コネクタ 22">
            <a:extLst>
              <a:ext uri="{FF2B5EF4-FFF2-40B4-BE49-F238E27FC236}">
                <a16:creationId xmlns:a16="http://schemas.microsoft.com/office/drawing/2014/main" id="{E41A792E-AC7B-62C5-1C5A-879C39BDF1A6}"/>
              </a:ext>
            </a:extLst>
          </p:cNvPr>
          <p:cNvCxnSpPr>
            <a:cxnSpLocks/>
          </p:cNvCxnSpPr>
          <p:nvPr/>
        </p:nvCxnSpPr>
        <p:spPr>
          <a:xfrm flipV="1">
            <a:off x="9020447" y="2998951"/>
            <a:ext cx="0" cy="1083191"/>
          </a:xfrm>
          <a:prstGeom prst="straightConnector1">
            <a:avLst/>
          </a:prstGeom>
          <a:ln w="1016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A8B25E0F-9C3A-8384-7E56-6C3D81F3D43F}"/>
              </a:ext>
            </a:extLst>
          </p:cNvPr>
          <p:cNvSpPr txBox="1"/>
          <p:nvPr/>
        </p:nvSpPr>
        <p:spPr>
          <a:xfrm>
            <a:off x="10180319" y="1994409"/>
            <a:ext cx="2508069" cy="461665"/>
          </a:xfrm>
          <a:prstGeom prst="rect">
            <a:avLst/>
          </a:prstGeom>
          <a:noFill/>
        </p:spPr>
        <p:txBody>
          <a:bodyPr wrap="square" rtlCol="0">
            <a:spAutoFit/>
          </a:bodyPr>
          <a:lstStyle/>
          <a:p>
            <a:r>
              <a:rPr kumimoji="1" lang="en-US" altLang="ja-JP" sz="2400"/>
              <a:t>Arduino(</a:t>
            </a:r>
            <a:r>
              <a:rPr lang="ja-JP" altLang="en-US" sz="2400"/>
              <a:t>受信</a:t>
            </a:r>
            <a:r>
              <a:rPr kumimoji="1" lang="en-US" altLang="ja-JP" sz="2400"/>
              <a:t>)</a:t>
            </a:r>
            <a:endParaRPr kumimoji="1" lang="ja-JP" altLang="en-US" sz="2400"/>
          </a:p>
        </p:txBody>
      </p:sp>
      <p:sp>
        <p:nvSpPr>
          <p:cNvPr id="27" name="テキスト ボックス 26">
            <a:extLst>
              <a:ext uri="{FF2B5EF4-FFF2-40B4-BE49-F238E27FC236}">
                <a16:creationId xmlns:a16="http://schemas.microsoft.com/office/drawing/2014/main" id="{44002CE1-E4D8-5310-FB51-23F422A03FC2}"/>
              </a:ext>
            </a:extLst>
          </p:cNvPr>
          <p:cNvSpPr txBox="1"/>
          <p:nvPr/>
        </p:nvSpPr>
        <p:spPr>
          <a:xfrm>
            <a:off x="9274628" y="3533266"/>
            <a:ext cx="2495006" cy="369332"/>
          </a:xfrm>
          <a:prstGeom prst="rect">
            <a:avLst/>
          </a:prstGeom>
          <a:noFill/>
        </p:spPr>
        <p:txBody>
          <a:bodyPr wrap="square" rtlCol="0">
            <a:spAutoFit/>
          </a:bodyPr>
          <a:lstStyle/>
          <a:p>
            <a:r>
              <a:rPr kumimoji="1" lang="ja-JP" altLang="en-US"/>
              <a:t>受信データを格納</a:t>
            </a:r>
          </a:p>
        </p:txBody>
      </p:sp>
      <p:sp>
        <p:nvSpPr>
          <p:cNvPr id="3" name="テキスト ボックス 2">
            <a:extLst>
              <a:ext uri="{FF2B5EF4-FFF2-40B4-BE49-F238E27FC236}">
                <a16:creationId xmlns:a16="http://schemas.microsoft.com/office/drawing/2014/main" id="{324B2FF5-01E3-2426-CFE6-2A8DCDF1DE73}"/>
              </a:ext>
            </a:extLst>
          </p:cNvPr>
          <p:cNvSpPr txBox="1"/>
          <p:nvPr/>
        </p:nvSpPr>
        <p:spPr>
          <a:xfrm>
            <a:off x="9704070" y="6301286"/>
            <a:ext cx="2347242" cy="369332"/>
          </a:xfrm>
          <a:prstGeom prst="rect">
            <a:avLst/>
          </a:prstGeom>
          <a:noFill/>
        </p:spPr>
        <p:txBody>
          <a:bodyPr wrap="square" rtlCol="0">
            <a:spAutoFit/>
          </a:bodyPr>
          <a:lstStyle/>
          <a:p>
            <a:r>
              <a:rPr kumimoji="1" lang="en-US" altLang="ja-JP"/>
              <a:t>24G1040 </a:t>
            </a:r>
            <a:r>
              <a:rPr kumimoji="1" lang="ja-JP" altLang="en-US"/>
              <a:t>金枝優介</a:t>
            </a:r>
          </a:p>
        </p:txBody>
      </p:sp>
    </p:spTree>
    <p:extLst>
      <p:ext uri="{BB962C8B-B14F-4D97-AF65-F5344CB8AC3E}">
        <p14:creationId xmlns:p14="http://schemas.microsoft.com/office/powerpoint/2010/main" val="1911418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B0FCC-54E3-FF39-4D08-D36E8AB8F857}"/>
              </a:ext>
            </a:extLst>
          </p:cNvPr>
          <p:cNvSpPr>
            <a:spLocks noGrp="1"/>
          </p:cNvSpPr>
          <p:nvPr>
            <p:ph type="title"/>
          </p:nvPr>
        </p:nvSpPr>
        <p:spPr>
          <a:xfrm>
            <a:off x="774136" y="377950"/>
            <a:ext cx="10515600" cy="1325563"/>
          </a:xfrm>
        </p:spPr>
        <p:txBody>
          <a:bodyPr/>
          <a:lstStyle/>
          <a:p>
            <a:r>
              <a:rPr lang="ja-JP" altLang="en-US">
                <a:ea typeface="游ゴシック Light"/>
              </a:rPr>
              <a:t>到達目標：光通信</a:t>
            </a:r>
          </a:p>
        </p:txBody>
      </p:sp>
      <p:sp>
        <p:nvSpPr>
          <p:cNvPr id="4" name="テキスト ボックス 3">
            <a:extLst>
              <a:ext uri="{FF2B5EF4-FFF2-40B4-BE49-F238E27FC236}">
                <a16:creationId xmlns:a16="http://schemas.microsoft.com/office/drawing/2014/main" id="{62A5C9E1-0DB0-1FEC-83AE-564B39978269}"/>
              </a:ext>
            </a:extLst>
          </p:cNvPr>
          <p:cNvSpPr txBox="1"/>
          <p:nvPr/>
        </p:nvSpPr>
        <p:spPr>
          <a:xfrm>
            <a:off x="227335" y="2190992"/>
            <a:ext cx="5545667" cy="523220"/>
          </a:xfrm>
          <a:prstGeom prst="rect">
            <a:avLst/>
          </a:prstGeom>
          <a:noFill/>
        </p:spPr>
        <p:txBody>
          <a:bodyPr wrap="square" rtlCol="0">
            <a:spAutoFit/>
          </a:bodyPr>
          <a:lstStyle/>
          <a:p>
            <a:r>
              <a:rPr kumimoji="1" lang="ja-JP" altLang="en-US" sz="2800"/>
              <a:t>伝送品質に関する評価指標を使用</a:t>
            </a:r>
          </a:p>
        </p:txBody>
      </p:sp>
      <p:grpSp>
        <p:nvGrpSpPr>
          <p:cNvPr id="10" name="グループ化 9">
            <a:extLst>
              <a:ext uri="{FF2B5EF4-FFF2-40B4-BE49-F238E27FC236}">
                <a16:creationId xmlns:a16="http://schemas.microsoft.com/office/drawing/2014/main" id="{3F83EEF1-98BE-B873-AACB-D133E1763AA5}"/>
              </a:ext>
            </a:extLst>
          </p:cNvPr>
          <p:cNvGrpSpPr/>
          <p:nvPr/>
        </p:nvGrpSpPr>
        <p:grpSpPr>
          <a:xfrm>
            <a:off x="23336" y="3039930"/>
            <a:ext cx="6012682" cy="775047"/>
            <a:chOff x="988620" y="2465735"/>
            <a:chExt cx="6012682" cy="775047"/>
          </a:xfrm>
        </p:grpSpPr>
        <p:sp>
          <p:nvSpPr>
            <p:cNvPr id="5" name="テキスト ボックス 4">
              <a:extLst>
                <a:ext uri="{FF2B5EF4-FFF2-40B4-BE49-F238E27FC236}">
                  <a16:creationId xmlns:a16="http://schemas.microsoft.com/office/drawing/2014/main" id="{E292D67E-0A23-A58D-DEAD-7EBE43A14204}"/>
                </a:ext>
              </a:extLst>
            </p:cNvPr>
            <p:cNvSpPr txBox="1"/>
            <p:nvPr/>
          </p:nvSpPr>
          <p:spPr>
            <a:xfrm>
              <a:off x="1235124" y="2465735"/>
              <a:ext cx="5766178" cy="523220"/>
            </a:xfrm>
            <a:prstGeom prst="rect">
              <a:avLst/>
            </a:prstGeom>
            <a:noFill/>
          </p:spPr>
          <p:txBody>
            <a:bodyPr wrap="square" rtlCol="0">
              <a:spAutoFit/>
            </a:bodyPr>
            <a:lstStyle/>
            <a:p>
              <a:r>
                <a:rPr lang="ja-JP" altLang="en-US" sz="28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フレーム成功率</a:t>
              </a:r>
              <a:r>
                <a:rPr lang="en-US" altLang="ja-JP" sz="28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 </a:t>
              </a:r>
              <a:r>
                <a:rPr lang="en-US" altLang="ja-JP">
                  <a:solidFill>
                    <a:srgbClr val="1A1A1A"/>
                  </a:solidFill>
                  <a:highlight>
                    <a:srgbClr val="FFFFFF"/>
                  </a:highlight>
                  <a:latin typeface="ヒラギノ角ゴ Pro W3" panose="020B0300000000000000" pitchFamily="34" charset="-128"/>
                  <a:ea typeface="ヒラギノ角ゴ Pro W3" panose="020B0300000000000000" pitchFamily="34" charset="-128"/>
                </a:rPr>
                <a:t>(</a:t>
              </a:r>
              <a:r>
                <a:rPr lang="ja-JP" altLang="en-US"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通信信頼性の代表的な指標</a:t>
              </a:r>
              <a:r>
                <a:rPr lang="en-US"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a:t>
              </a:r>
              <a:endParaRPr kumimoji="1" lang="ja-JP" altLang="en-US" b="1"/>
            </a:p>
          </p:txBody>
        </p:sp>
        <p:sp>
          <p:nvSpPr>
            <p:cNvPr id="6" name="テキスト ボックス 5">
              <a:extLst>
                <a:ext uri="{FF2B5EF4-FFF2-40B4-BE49-F238E27FC236}">
                  <a16:creationId xmlns:a16="http://schemas.microsoft.com/office/drawing/2014/main" id="{222F32F7-7BEC-A884-1129-093A3F23C8B1}"/>
                </a:ext>
              </a:extLst>
            </p:cNvPr>
            <p:cNvSpPr txBox="1"/>
            <p:nvPr/>
          </p:nvSpPr>
          <p:spPr>
            <a:xfrm>
              <a:off x="988620" y="2871450"/>
              <a:ext cx="3591048" cy="369332"/>
            </a:xfrm>
            <a:prstGeom prst="rect">
              <a:avLst/>
            </a:prstGeom>
            <a:noFill/>
          </p:spPr>
          <p:txBody>
            <a:bodyPr wrap="none" rtlCol="0">
              <a:spAutoFit/>
            </a:bodyPr>
            <a:lstStyle/>
            <a:p>
              <a:r>
                <a:rPr lang="ja-JP" altLang="en"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a:t>
              </a:r>
              <a:r>
                <a:rPr lang="en"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Frame Success Rate: FSR</a:t>
              </a:r>
              <a:r>
                <a:rPr lang="ja-JP" altLang="en"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a:t>
              </a:r>
              <a:endParaRPr kumimoji="1" lang="ja-JP" altLang="en-US"/>
            </a:p>
          </p:txBody>
        </p:sp>
      </p:grpSp>
      <p:sp>
        <p:nvSpPr>
          <p:cNvPr id="8" name="正方形/長方形 7">
            <a:extLst>
              <a:ext uri="{FF2B5EF4-FFF2-40B4-BE49-F238E27FC236}">
                <a16:creationId xmlns:a16="http://schemas.microsoft.com/office/drawing/2014/main" id="{B3D2EF64-1A5F-6D1B-A40E-0E1337956305}"/>
              </a:ext>
            </a:extLst>
          </p:cNvPr>
          <p:cNvSpPr/>
          <p:nvPr/>
        </p:nvSpPr>
        <p:spPr>
          <a:xfrm>
            <a:off x="383840" y="4256692"/>
            <a:ext cx="4490114" cy="1190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endParaRPr>
          </a:p>
          <a:p>
            <a:r>
              <a:rPr lang="en-US" altLang="ja-JP">
                <a:solidFill>
                  <a:srgbClr val="1A1A1A"/>
                </a:solidFill>
                <a:highlight>
                  <a:srgbClr val="FFFFFF"/>
                </a:highlight>
                <a:latin typeface="ヒラギノ角ゴ Pro W3" panose="020B0300000000000000" pitchFamily="34" charset="-128"/>
                <a:ea typeface="ヒラギノ角ゴ Pro W3" panose="020B0300000000000000" pitchFamily="34" charset="-128"/>
              </a:rPr>
              <a:t>[</a:t>
            </a:r>
            <a:r>
              <a:rPr lang="ja-JP" altLang="en-US">
                <a:solidFill>
                  <a:srgbClr val="1A1A1A"/>
                </a:solidFill>
                <a:highlight>
                  <a:srgbClr val="FFFFFF"/>
                </a:highlight>
                <a:latin typeface="ヒラギノ角ゴ Pro W3" panose="020B0300000000000000" pitchFamily="34" charset="-128"/>
                <a:ea typeface="ヒラギノ角ゴ Pro W3" panose="020B0300000000000000" pitchFamily="34" charset="-128"/>
              </a:rPr>
              <a:t>定義</a:t>
            </a:r>
            <a:r>
              <a:rPr lang="en-US" altLang="ja-JP">
                <a:solidFill>
                  <a:srgbClr val="1A1A1A"/>
                </a:solidFill>
                <a:highlight>
                  <a:srgbClr val="FFFFFF"/>
                </a:highlight>
                <a:latin typeface="ヒラギノ角ゴ Pro W3" panose="020B0300000000000000" pitchFamily="34" charset="-128"/>
                <a:ea typeface="ヒラギノ角ゴ Pro W3" panose="020B0300000000000000" pitchFamily="34" charset="-128"/>
              </a:rPr>
              <a:t>]</a:t>
            </a:r>
          </a:p>
          <a:p>
            <a:r>
              <a:rPr lang="ja-JP" altLang="en-US"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送信されたフレーム総数に対する，</a:t>
            </a:r>
            <a:endParaRPr lang="en-US"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endParaRPr>
          </a:p>
          <a:p>
            <a:r>
              <a:rPr lang="ja-JP" altLang="en-US"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誤りなく受信できたフレーム数の割合</a:t>
            </a:r>
            <a:endParaRPr kumimoji="1" lang="ja-JP" altLang="en-US"/>
          </a:p>
          <a:p>
            <a:pPr algn="ctr"/>
            <a:endParaRPr kumimoji="1" lang="ja-JP" altLang="en-US"/>
          </a:p>
        </p:txBody>
      </p:sp>
      <p:sp>
        <p:nvSpPr>
          <p:cNvPr id="9" name="テキスト ボックス 8">
            <a:extLst>
              <a:ext uri="{FF2B5EF4-FFF2-40B4-BE49-F238E27FC236}">
                <a16:creationId xmlns:a16="http://schemas.microsoft.com/office/drawing/2014/main" id="{32563836-1635-4EF6-6E3E-C8854F5BD09C}"/>
              </a:ext>
            </a:extLst>
          </p:cNvPr>
          <p:cNvSpPr txBox="1"/>
          <p:nvPr/>
        </p:nvSpPr>
        <p:spPr>
          <a:xfrm>
            <a:off x="6799622" y="2188535"/>
            <a:ext cx="3587842" cy="1107996"/>
          </a:xfrm>
          <a:prstGeom prst="rect">
            <a:avLst/>
          </a:prstGeom>
          <a:noFill/>
        </p:spPr>
        <p:txBody>
          <a:bodyPr wrap="none" rtlCol="0">
            <a:spAutoFit/>
          </a:bodyPr>
          <a:lstStyle/>
          <a:p>
            <a:r>
              <a:rPr lang="en" altLang="ja-JP" sz="24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FSR</a:t>
            </a:r>
            <a:r>
              <a:rPr lang="ja-JP" altLang="en-US" sz="24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の導入方法</a:t>
            </a:r>
            <a:endParaRPr lang="en-US" altLang="ja-JP" sz="24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endParaRPr>
          </a:p>
          <a:p>
            <a:endParaRPr lang="en-US" altLang="ja-JP" sz="2400" b="1"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endParaRPr>
          </a:p>
          <a:p>
            <a:r>
              <a:rPr lang="ja-JP" altLang="en-US"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パケットエラー率</a:t>
            </a:r>
            <a:r>
              <a:rPr lang="en-US"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a:t>
            </a:r>
            <a:r>
              <a:rPr lang="en" altLang="ja-JP"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PER)</a:t>
            </a:r>
            <a:r>
              <a:rPr lang="ja-JP" altLang="en-US"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を用いて</a:t>
            </a:r>
            <a:endParaRPr kumimoji="1" lang="ja-JP" altLang="en-US"/>
          </a:p>
        </p:txBody>
      </p:sp>
      <p:sp>
        <p:nvSpPr>
          <p:cNvPr id="11" name="テキスト ボックス 10">
            <a:extLst>
              <a:ext uri="{FF2B5EF4-FFF2-40B4-BE49-F238E27FC236}">
                <a16:creationId xmlns:a16="http://schemas.microsoft.com/office/drawing/2014/main" id="{DCFCE40C-FADD-A404-8C79-8D0741ED79CA}"/>
              </a:ext>
            </a:extLst>
          </p:cNvPr>
          <p:cNvSpPr txBox="1"/>
          <p:nvPr/>
        </p:nvSpPr>
        <p:spPr>
          <a:xfrm>
            <a:off x="6799622" y="3445450"/>
            <a:ext cx="3956713" cy="646331"/>
          </a:xfrm>
          <a:prstGeom prst="rect">
            <a:avLst/>
          </a:prstGeom>
          <a:noFill/>
        </p:spPr>
        <p:txBody>
          <a:bodyPr wrap="square" rtlCol="0">
            <a:spAutoFit/>
          </a:bodyPr>
          <a:lstStyle/>
          <a:p>
            <a:r>
              <a:rPr kumimoji="1" lang="en-US" altLang="ja-JP" sz="3600" i="1"/>
              <a:t>FSR = 1 - PER</a:t>
            </a:r>
            <a:endParaRPr kumimoji="1" lang="ja-JP" altLang="en-US" sz="3600" i="1"/>
          </a:p>
        </p:txBody>
      </p:sp>
      <p:sp>
        <p:nvSpPr>
          <p:cNvPr id="13" name="正方形/長方形 12">
            <a:extLst>
              <a:ext uri="{FF2B5EF4-FFF2-40B4-BE49-F238E27FC236}">
                <a16:creationId xmlns:a16="http://schemas.microsoft.com/office/drawing/2014/main" id="{6AFC13E0-462D-C93F-DEB7-B74801785CD8}"/>
              </a:ext>
            </a:extLst>
          </p:cNvPr>
          <p:cNvSpPr/>
          <p:nvPr/>
        </p:nvSpPr>
        <p:spPr>
          <a:xfrm>
            <a:off x="6799622" y="4258852"/>
            <a:ext cx="4490114" cy="206695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US" altLang="ja-JP" sz="2800" b="0" i="0">
                <a:solidFill>
                  <a:srgbClr val="1A1A1A"/>
                </a:solidFill>
                <a:effectLst/>
                <a:highlight>
                  <a:srgbClr val="FFFFFF"/>
                </a:highlight>
                <a:latin typeface="ヒラギノ角ゴ Pro W3" panose="020B0300000000000000" pitchFamily="34" charset="-128"/>
                <a:ea typeface="ヒラギノ角ゴ Pro W3"/>
              </a:rPr>
              <a:t>[</a:t>
            </a:r>
            <a:r>
              <a:rPr lang="ja-JP" altLang="en-US" sz="2800" b="0" i="0">
                <a:solidFill>
                  <a:srgbClr val="1A1A1A"/>
                </a:solidFill>
                <a:effectLst/>
                <a:highlight>
                  <a:srgbClr val="FFFFFF"/>
                </a:highlight>
                <a:latin typeface="ヒラギノ角ゴ Pro W3" panose="020B0300000000000000" pitchFamily="34" charset="-128"/>
                <a:ea typeface="ヒラギノ角ゴ Pro W3"/>
              </a:rPr>
              <a:t>評価指標</a:t>
            </a:r>
            <a:r>
              <a:rPr lang="en-US" altLang="ja-JP" sz="2800">
                <a:solidFill>
                  <a:srgbClr val="1A1A1A"/>
                </a:solidFill>
                <a:highlight>
                  <a:srgbClr val="FFFFFF"/>
                </a:highlight>
                <a:latin typeface="ヒラギノ角ゴ Pro W3" panose="020B0300000000000000" pitchFamily="34" charset="-128"/>
                <a:ea typeface="ヒラギノ角ゴ Pro W3"/>
              </a:rPr>
              <a:t>]</a:t>
            </a:r>
            <a:endParaRPr lang="en" altLang="ja-JP" sz="2800" b="0" i="0">
              <a:solidFill>
                <a:srgbClr val="1A1A1A"/>
              </a:solidFill>
              <a:effectLst/>
              <a:highlight>
                <a:srgbClr val="FFFFFF"/>
              </a:highlight>
              <a:latin typeface="ヒラギノ角ゴ Pro W3" panose="020B0300000000000000" pitchFamily="34" charset="-128"/>
              <a:ea typeface="ヒラギノ角ゴ Pro W3"/>
            </a:endParaRPr>
          </a:p>
          <a:p>
            <a:r>
              <a:rPr lang="en" altLang="ja-JP" sz="2800" b="0" i="0">
                <a:solidFill>
                  <a:srgbClr val="1A1A1A"/>
                </a:solidFill>
                <a:effectLst/>
                <a:highlight>
                  <a:srgbClr val="FFFFFF"/>
                </a:highlight>
                <a:latin typeface="ヒラギノ角ゴ Pro W3"/>
                <a:ea typeface="ヒラギノ角ゴ Pro W3" panose="020B0300000000000000" pitchFamily="34" charset="-128"/>
              </a:rPr>
              <a:t>PER</a:t>
            </a:r>
            <a:r>
              <a:rPr lang="en-US" altLang="ja-JP" sz="2800">
                <a:solidFill>
                  <a:srgbClr val="1A1A1A"/>
                </a:solidFill>
                <a:highlight>
                  <a:srgbClr val="FFFFFF"/>
                </a:highlight>
                <a:latin typeface="ヒラギノ角ゴ Pro W3"/>
                <a:ea typeface="ヒラギノ角ゴ Pro W3" panose="020B0300000000000000" pitchFamily="34" charset="-128"/>
              </a:rPr>
              <a:t> </a:t>
            </a:r>
            <a:r>
              <a:rPr lang="ja-JP" altLang="en-US" sz="2800" b="0" i="0">
                <a:solidFill>
                  <a:srgbClr val="1A1A1A"/>
                </a:solidFill>
                <a:effectLst/>
                <a:highlight>
                  <a:srgbClr val="FFFFFF"/>
                </a:highlight>
                <a:latin typeface="ヒラギノ角ゴ Pro W3"/>
                <a:ea typeface="ヒラギノ角ゴ Pro W3" panose="020B0300000000000000" pitchFamily="34" charset="-128"/>
              </a:rPr>
              <a:t>≦</a:t>
            </a:r>
            <a:r>
              <a:rPr lang="en-US" altLang="ja-JP" sz="2800" b="0" i="0">
                <a:solidFill>
                  <a:srgbClr val="1A1A1A"/>
                </a:solidFill>
                <a:effectLst/>
                <a:highlight>
                  <a:srgbClr val="FFFFFF"/>
                </a:highlight>
                <a:latin typeface="ヒラギノ角ゴ Pro W3"/>
                <a:ea typeface="ヒラギノ角ゴ Pro W3" panose="020B0300000000000000" pitchFamily="34" charset="-128"/>
              </a:rPr>
              <a:t> 10</a:t>
            </a:r>
            <a:r>
              <a:rPr lang="ja-JP" altLang="en-US" sz="2800" b="0" i="0">
                <a:solidFill>
                  <a:srgbClr val="1A1A1A"/>
                </a:solidFill>
                <a:effectLst/>
                <a:highlight>
                  <a:srgbClr val="FFFFFF"/>
                </a:highlight>
                <a:latin typeface="ヒラギノ角ゴ Pro W3"/>
                <a:ea typeface="ヒラギノ角ゴ Pro W3" panose="020B0300000000000000" pitchFamily="34" charset="-128"/>
              </a:rPr>
              <a:t>％を合格条件</a:t>
            </a:r>
            <a:r>
              <a:rPr lang="en-US" altLang="ja-JP" sz="2800" b="0" i="0">
                <a:solidFill>
                  <a:srgbClr val="1A1A1A"/>
                </a:solidFill>
                <a:effectLst/>
                <a:highlight>
                  <a:srgbClr val="FFFFFF"/>
                </a:highlight>
                <a:latin typeface="ヒラギノ角ゴ Pro W3"/>
                <a:ea typeface="ヒラギノ角ゴ Pro W3" panose="020B0300000000000000" pitchFamily="34" charset="-128"/>
              </a:rPr>
              <a:t>[</a:t>
            </a:r>
            <a:r>
              <a:rPr lang="en-US" altLang="ja-JP" sz="2800">
                <a:solidFill>
                  <a:srgbClr val="1A1A1A"/>
                </a:solidFill>
                <a:highlight>
                  <a:srgbClr val="FFFFFF"/>
                </a:highlight>
                <a:latin typeface="ヒラギノ角ゴ Pro W3"/>
                <a:ea typeface="ヒラギノ角ゴ Pro W3" panose="020B0300000000000000" pitchFamily="34" charset="-128"/>
              </a:rPr>
              <a:t>6</a:t>
            </a:r>
            <a:r>
              <a:rPr lang="en-US" altLang="ja-JP" sz="2800" b="0" i="0">
                <a:solidFill>
                  <a:srgbClr val="1A1A1A"/>
                </a:solidFill>
                <a:effectLst/>
                <a:highlight>
                  <a:srgbClr val="FFFFFF"/>
                </a:highlight>
                <a:latin typeface="ヒラギノ角ゴ Pro W3"/>
                <a:ea typeface="ヒラギノ角ゴ Pro W3" panose="020B0300000000000000" pitchFamily="34" charset="-128"/>
              </a:rPr>
              <a:t>]</a:t>
            </a:r>
          </a:p>
          <a:p>
            <a:r>
              <a:rPr lang="ja-JP" altLang="en-US" sz="2800"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rPr>
              <a:t>　　　　すなわち</a:t>
            </a:r>
            <a:endParaRPr lang="en-US" altLang="ja-JP" sz="2800" b="0" i="0">
              <a:solidFill>
                <a:srgbClr val="1A1A1A"/>
              </a:solidFill>
              <a:effectLst/>
              <a:highlight>
                <a:srgbClr val="FFFFFF"/>
              </a:highlight>
              <a:latin typeface="ヒラギノ角ゴ Pro W3" panose="020B0300000000000000" pitchFamily="34" charset="-128"/>
              <a:ea typeface="ヒラギノ角ゴ Pro W3" panose="020B0300000000000000" pitchFamily="34" charset="-128"/>
            </a:endParaRPr>
          </a:p>
          <a:p>
            <a:r>
              <a:rPr lang="ja-JP" altLang="en-US" sz="2800" b="0" i="0">
                <a:solidFill>
                  <a:srgbClr val="1A1A1A"/>
                </a:solidFill>
                <a:effectLst/>
                <a:highlight>
                  <a:srgbClr val="FFFFFF"/>
                </a:highlight>
                <a:latin typeface="ヒラギノ角ゴ Pro W3" panose="020B0300000000000000" pitchFamily="34" charset="-128"/>
                <a:ea typeface="ヒラギノ角ゴ Pro W3"/>
              </a:rPr>
              <a:t>　　</a:t>
            </a:r>
            <a:r>
              <a:rPr lang="en" altLang="ja-JP" sz="2800" b="0" i="0">
                <a:solidFill>
                  <a:srgbClr val="1A1A1A"/>
                </a:solidFill>
                <a:effectLst/>
                <a:highlight>
                  <a:srgbClr val="FFFFFF"/>
                </a:highlight>
                <a:latin typeface="ヒラギノ角ゴ Pro W3" panose="020B0300000000000000" pitchFamily="34" charset="-128"/>
                <a:ea typeface="ヒラギノ角ゴ Pro W3"/>
              </a:rPr>
              <a:t>FSR </a:t>
            </a:r>
            <a:r>
              <a:rPr lang="ja-JP" altLang="en-US" sz="2800">
                <a:solidFill>
                  <a:srgbClr val="1A1A1A"/>
                </a:solidFill>
                <a:highlight>
                  <a:srgbClr val="FFFFFF"/>
                </a:highlight>
                <a:latin typeface="ヒラギノ角ゴ Pro W3" panose="020B0300000000000000" pitchFamily="34" charset="-128"/>
                <a:ea typeface="ヒラギノ角ゴ Pro W3"/>
              </a:rPr>
              <a:t>≧</a:t>
            </a:r>
            <a:r>
              <a:rPr lang="en-US" altLang="ja-JP" sz="2800">
                <a:solidFill>
                  <a:srgbClr val="1A1A1A"/>
                </a:solidFill>
                <a:highlight>
                  <a:srgbClr val="FFFFFF"/>
                </a:highlight>
                <a:latin typeface="ヒラギノ角ゴ Pro W3" panose="020B0300000000000000" pitchFamily="34" charset="-128"/>
                <a:ea typeface="ヒラギノ角ゴ Pro W3"/>
              </a:rPr>
              <a:t> </a:t>
            </a:r>
            <a:r>
              <a:rPr lang="en-US" altLang="ja-JP" sz="2800" b="0" i="0">
                <a:solidFill>
                  <a:srgbClr val="1A1A1A"/>
                </a:solidFill>
                <a:effectLst/>
                <a:highlight>
                  <a:srgbClr val="FFFFFF"/>
                </a:highlight>
                <a:latin typeface="ヒラギノ角ゴ Pro W3" panose="020B0300000000000000" pitchFamily="34" charset="-128"/>
                <a:ea typeface="ヒラギノ角ゴ Pro W3"/>
              </a:rPr>
              <a:t>90</a:t>
            </a:r>
            <a:r>
              <a:rPr lang="ja-JP" altLang="en-US" sz="2800" b="0" i="0">
                <a:solidFill>
                  <a:srgbClr val="1A1A1A"/>
                </a:solidFill>
                <a:effectLst/>
                <a:highlight>
                  <a:srgbClr val="FFFFFF"/>
                </a:highlight>
                <a:latin typeface="ヒラギノ角ゴ Pro W3" panose="020B0300000000000000" pitchFamily="34" charset="-128"/>
                <a:ea typeface="ヒラギノ角ゴ Pro W3"/>
              </a:rPr>
              <a:t>％で成功</a:t>
            </a:r>
            <a:endParaRPr kumimoji="1" lang="ja-JP" altLang="en-US" sz="2800">
              <a:ea typeface="ヒラギノ角ゴ Pro W3"/>
            </a:endParaRPr>
          </a:p>
          <a:p>
            <a:pPr algn="ctr"/>
            <a:endParaRPr kumimoji="1" lang="ja-JP" altLang="en-US"/>
          </a:p>
        </p:txBody>
      </p:sp>
      <p:sp>
        <p:nvSpPr>
          <p:cNvPr id="14" name="テキスト ボックス 13">
            <a:extLst>
              <a:ext uri="{FF2B5EF4-FFF2-40B4-BE49-F238E27FC236}">
                <a16:creationId xmlns:a16="http://schemas.microsoft.com/office/drawing/2014/main" id="{7BA2693C-8EE5-5A0B-765F-01CB285A4DE0}"/>
              </a:ext>
            </a:extLst>
          </p:cNvPr>
          <p:cNvSpPr txBox="1"/>
          <p:nvPr/>
        </p:nvSpPr>
        <p:spPr>
          <a:xfrm>
            <a:off x="5773003" y="6492875"/>
            <a:ext cx="1372492" cy="369332"/>
          </a:xfrm>
          <a:prstGeom prst="rect">
            <a:avLst/>
          </a:prstGeom>
          <a:noFill/>
        </p:spPr>
        <p:txBody>
          <a:bodyPr wrap="none" rtlCol="0">
            <a:spAutoFit/>
          </a:bodyPr>
          <a:lstStyle/>
          <a:p>
            <a:r>
              <a:rPr kumimoji="1" lang="ja-JP" altLang="en-US"/>
              <a:t>参考：</a:t>
            </a:r>
            <a:r>
              <a:rPr kumimoji="1" lang="en-US" altLang="ja-JP"/>
              <a:t>IEEE</a:t>
            </a:r>
            <a:endParaRPr kumimoji="1" lang="ja-JP" altLang="en-US"/>
          </a:p>
        </p:txBody>
      </p:sp>
      <p:sp>
        <p:nvSpPr>
          <p:cNvPr id="17" name="テキスト ボックス 16">
            <a:extLst>
              <a:ext uri="{FF2B5EF4-FFF2-40B4-BE49-F238E27FC236}">
                <a16:creationId xmlns:a16="http://schemas.microsoft.com/office/drawing/2014/main" id="{83027F72-5F54-94E5-19A0-59E6E90ED4C1}"/>
              </a:ext>
            </a:extLst>
          </p:cNvPr>
          <p:cNvSpPr txBox="1"/>
          <p:nvPr/>
        </p:nvSpPr>
        <p:spPr>
          <a:xfrm>
            <a:off x="9938600" y="6479427"/>
            <a:ext cx="2423475" cy="369332"/>
          </a:xfrm>
          <a:prstGeom prst="rect">
            <a:avLst/>
          </a:prstGeom>
          <a:noFill/>
        </p:spPr>
        <p:txBody>
          <a:bodyPr wrap="square" rtlCol="0">
            <a:spAutoFit/>
          </a:bodyPr>
          <a:lstStyle/>
          <a:p>
            <a:r>
              <a:rPr kumimoji="1" lang="en-US" altLang="ja-JP"/>
              <a:t>24G1136 </a:t>
            </a:r>
            <a:r>
              <a:rPr kumimoji="1" lang="ja-JP" altLang="en-US"/>
              <a:t>山口侑希</a:t>
            </a:r>
          </a:p>
        </p:txBody>
      </p:sp>
    </p:spTree>
    <p:extLst>
      <p:ext uri="{BB962C8B-B14F-4D97-AF65-F5344CB8AC3E}">
        <p14:creationId xmlns:p14="http://schemas.microsoft.com/office/powerpoint/2010/main" val="4070346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3E7C8B-9CDA-2DAC-75A4-F7E672E7AF22}"/>
              </a:ext>
            </a:extLst>
          </p:cNvPr>
          <p:cNvSpPr>
            <a:spLocks noGrp="1"/>
          </p:cNvSpPr>
          <p:nvPr>
            <p:ph type="title"/>
          </p:nvPr>
        </p:nvSpPr>
        <p:spPr/>
        <p:txBody>
          <a:bodyPr/>
          <a:lstStyle/>
          <a:p>
            <a:r>
              <a:rPr kumimoji="1" lang="ja-JP" altLang="en-US"/>
              <a:t>到達目標（音による通信）</a:t>
            </a:r>
          </a:p>
        </p:txBody>
      </p:sp>
      <p:sp>
        <p:nvSpPr>
          <p:cNvPr id="3" name="コンテンツ プレースホルダー 2">
            <a:extLst>
              <a:ext uri="{FF2B5EF4-FFF2-40B4-BE49-F238E27FC236}">
                <a16:creationId xmlns:a16="http://schemas.microsoft.com/office/drawing/2014/main" id="{681C4C8B-C21E-54DE-86A0-692C1F573FE0}"/>
              </a:ext>
            </a:extLst>
          </p:cNvPr>
          <p:cNvSpPr>
            <a:spLocks noGrp="1"/>
          </p:cNvSpPr>
          <p:nvPr>
            <p:ph idx="1"/>
          </p:nvPr>
        </p:nvSpPr>
        <p:spPr>
          <a:xfrm>
            <a:off x="838200" y="2076410"/>
            <a:ext cx="10515600" cy="3223830"/>
          </a:xfrm>
        </p:spPr>
        <p:txBody>
          <a:bodyPr vert="horz" lIns="91440" tIns="45720" rIns="91440" bIns="45720" rtlCol="0" anchor="t">
            <a:normAutofit/>
          </a:bodyPr>
          <a:lstStyle/>
          <a:p>
            <a:pPr marL="0" indent="0">
              <a:buNone/>
            </a:pPr>
            <a:r>
              <a:rPr lang="ja-JP" altLang="en-US" sz="3200" u="sng">
                <a:ea typeface="游ゴシック"/>
              </a:rPr>
              <a:t>通信距離</a:t>
            </a:r>
          </a:p>
          <a:p>
            <a:r>
              <a:rPr kumimoji="1" lang="ja-JP" altLang="en-US">
                <a:ea typeface="游ゴシック"/>
              </a:rPr>
              <a:t>通信可能距離</a:t>
            </a:r>
            <a:r>
              <a:rPr lang="ja-JP" altLang="en-US">
                <a:ea typeface="游ゴシック"/>
              </a:rPr>
              <a:t>が</a:t>
            </a:r>
            <a:r>
              <a:rPr lang="en-US" altLang="ja-JP">
                <a:ea typeface="游ゴシック"/>
              </a:rPr>
              <a:t>10m</a:t>
            </a:r>
            <a:r>
              <a:rPr lang="ja-JP" altLang="en-US">
                <a:ea typeface="游ゴシック"/>
              </a:rPr>
              <a:t>以上</a:t>
            </a:r>
            <a:r>
              <a:rPr lang="en-US" altLang="ja-JP">
                <a:ea typeface="游ゴシック"/>
              </a:rPr>
              <a:t> [7]</a:t>
            </a:r>
          </a:p>
          <a:p>
            <a:endParaRPr lang="en-US" altLang="ja-JP">
              <a:ea typeface="游ゴシック"/>
            </a:endParaRPr>
          </a:p>
          <a:p>
            <a:pPr marL="0" indent="0">
              <a:buNone/>
            </a:pPr>
            <a:r>
              <a:rPr lang="en-US" altLang="ja-JP" sz="3200" u="sng" err="1">
                <a:ea typeface="游ゴシック"/>
              </a:rPr>
              <a:t>通信精度</a:t>
            </a:r>
            <a:endParaRPr lang="en-US" altLang="ja-JP" sz="3200">
              <a:ea typeface="游ゴシック"/>
            </a:endParaRPr>
          </a:p>
          <a:p>
            <a:r>
              <a:rPr kumimoji="1" lang="ja-JP" altLang="en-US">
                <a:ea typeface="游ゴシック"/>
              </a:rPr>
              <a:t>ガードインターバル</a:t>
            </a:r>
            <a:r>
              <a:rPr kumimoji="1" lang="en-US" altLang="ja-JP">
                <a:ea typeface="游ゴシック"/>
              </a:rPr>
              <a:t>25%</a:t>
            </a:r>
            <a:r>
              <a:rPr kumimoji="1" lang="ja-JP" altLang="en-US">
                <a:ea typeface="游ゴシック"/>
              </a:rPr>
              <a:t>でビット誤り率</a:t>
            </a:r>
            <a:r>
              <a:rPr kumimoji="1" lang="en-US" altLang="ja-JP">
                <a:ea typeface="游ゴシック"/>
              </a:rPr>
              <a:t>&lt;10</a:t>
            </a:r>
            <a:r>
              <a:rPr kumimoji="1" lang="en-US" altLang="ja-JP" baseline="30000">
                <a:ea typeface="游ゴシック"/>
              </a:rPr>
              <a:t>-3  </a:t>
            </a:r>
            <a:r>
              <a:rPr lang="en-US" altLang="ja-JP">
                <a:ea typeface="游ゴシック"/>
              </a:rPr>
              <a:t>[8][9]</a:t>
            </a:r>
          </a:p>
        </p:txBody>
      </p:sp>
      <p:sp>
        <p:nvSpPr>
          <p:cNvPr id="6" name="テキスト ボックス 6">
            <a:extLst>
              <a:ext uri="{FF2B5EF4-FFF2-40B4-BE49-F238E27FC236}">
                <a16:creationId xmlns:a16="http://schemas.microsoft.com/office/drawing/2014/main" id="{488378EB-38F7-513C-9BF5-6330DC303F40}"/>
              </a:ext>
            </a:extLst>
          </p:cNvPr>
          <p:cNvSpPr txBox="1"/>
          <p:nvPr/>
        </p:nvSpPr>
        <p:spPr>
          <a:xfrm>
            <a:off x="10175906" y="6477330"/>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24G1051 久峩丈</a:t>
            </a:r>
            <a:endParaRPr lang="ja-JP" altLang="en-US"/>
          </a:p>
        </p:txBody>
      </p:sp>
    </p:spTree>
    <p:extLst>
      <p:ext uri="{BB962C8B-B14F-4D97-AF65-F5344CB8AC3E}">
        <p14:creationId xmlns:p14="http://schemas.microsoft.com/office/powerpoint/2010/main" val="96197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6DD5D-7A03-629A-8FB4-4103B7F9A795}"/>
              </a:ext>
            </a:extLst>
          </p:cNvPr>
          <p:cNvSpPr>
            <a:spLocks noGrp="1"/>
          </p:cNvSpPr>
          <p:nvPr>
            <p:ph type="title"/>
          </p:nvPr>
        </p:nvSpPr>
        <p:spPr/>
        <p:txBody>
          <a:bodyPr/>
          <a:lstStyle/>
          <a:p>
            <a:r>
              <a:rPr kumimoji="1" lang="ja-JP" altLang="en-US">
                <a:ea typeface="游ゴシック Light"/>
              </a:rPr>
              <a:t>到達目標</a:t>
            </a:r>
            <a:r>
              <a:rPr lang="ja-JP" altLang="en-US">
                <a:ea typeface="游ゴシック Light"/>
              </a:rPr>
              <a:t>（振動）</a:t>
            </a:r>
            <a:endParaRPr lang="en-US" altLang="ja-JP">
              <a:ea typeface="游ゴシック Light"/>
            </a:endParaRPr>
          </a:p>
        </p:txBody>
      </p:sp>
      <p:sp>
        <p:nvSpPr>
          <p:cNvPr id="3" name="コンテンツ プレースホルダー 2">
            <a:extLst>
              <a:ext uri="{FF2B5EF4-FFF2-40B4-BE49-F238E27FC236}">
                <a16:creationId xmlns:a16="http://schemas.microsoft.com/office/drawing/2014/main" id="{406B8EED-79D3-4544-5070-4021383D106E}"/>
              </a:ext>
            </a:extLst>
          </p:cNvPr>
          <p:cNvSpPr>
            <a:spLocks noGrp="1"/>
          </p:cNvSpPr>
          <p:nvPr>
            <p:ph idx="1"/>
          </p:nvPr>
        </p:nvSpPr>
        <p:spPr>
          <a:xfrm>
            <a:off x="838200" y="1825625"/>
            <a:ext cx="10881832" cy="4351338"/>
          </a:xfrm>
        </p:spPr>
        <p:txBody>
          <a:bodyPr vert="horz" lIns="91440" tIns="45720" rIns="91440" bIns="45720" rtlCol="0" anchor="t">
            <a:normAutofit/>
          </a:bodyPr>
          <a:lstStyle/>
          <a:p>
            <a:pPr marL="0" indent="0">
              <a:buNone/>
            </a:pPr>
            <a:r>
              <a:rPr lang="ja-JP" altLang="en-US"/>
              <a:t>振動の送信について，送信速度と通信精度を評価する．</a:t>
            </a:r>
            <a:endParaRPr lang="en-US" altLang="ja-JP"/>
          </a:p>
          <a:p>
            <a:pPr marL="0" indent="0">
              <a:buNone/>
            </a:pPr>
            <a:endParaRPr lang="en-US" altLang="ja-JP"/>
          </a:p>
          <a:p>
            <a:pPr marL="0" indent="0">
              <a:buNone/>
            </a:pPr>
            <a:r>
              <a:rPr lang="ja-JP" altLang="en-US"/>
              <a:t>・通信速度</a:t>
            </a:r>
            <a:endParaRPr lang="en-US" altLang="ja-JP"/>
          </a:p>
          <a:p>
            <a:pPr marL="0" indent="0">
              <a:buNone/>
            </a:pPr>
            <a:r>
              <a:rPr lang="ja-JP" altLang="en-US">
                <a:ea typeface="游ゴシック"/>
              </a:rPr>
              <a:t>　</a:t>
            </a:r>
            <a:r>
              <a:rPr lang="en-US" altLang="ja-JP">
                <a:ea typeface="游ゴシック"/>
              </a:rPr>
              <a:t>0.1s</a:t>
            </a:r>
            <a:r>
              <a:rPr lang="ja-JP" altLang="en-US">
                <a:ea typeface="游ゴシック"/>
              </a:rPr>
              <a:t>に２進数</a:t>
            </a:r>
            <a:r>
              <a:rPr lang="en-US" altLang="ja-JP">
                <a:ea typeface="游ゴシック"/>
              </a:rPr>
              <a:t>1bit</a:t>
            </a:r>
            <a:r>
              <a:rPr lang="ja-JP" altLang="en-US">
                <a:ea typeface="游ゴシック"/>
              </a:rPr>
              <a:t>の送信</a:t>
            </a:r>
            <a:r>
              <a:rPr lang="en-US" altLang="ja-JP">
                <a:ea typeface="游ゴシック"/>
              </a:rPr>
              <a:t>(10bit/s)</a:t>
            </a:r>
            <a:r>
              <a:rPr lang="ja-JP" altLang="en-US">
                <a:ea typeface="游ゴシック"/>
              </a:rPr>
              <a:t>を目標とする[5]．</a:t>
            </a:r>
            <a:endParaRPr lang="en-US" altLang="ja-JP">
              <a:ea typeface="游ゴシック"/>
            </a:endParaRPr>
          </a:p>
          <a:p>
            <a:pPr marL="0" indent="0">
              <a:buNone/>
            </a:pPr>
            <a:endParaRPr kumimoji="1" lang="en-US" altLang="ja-JP"/>
          </a:p>
          <a:p>
            <a:pPr marL="0" indent="0">
              <a:buNone/>
            </a:pPr>
            <a:r>
              <a:rPr lang="ja-JP" altLang="en-US"/>
              <a:t>・通信精度</a:t>
            </a:r>
            <a:endParaRPr lang="en-US" altLang="ja-JP"/>
          </a:p>
          <a:p>
            <a:pPr marL="0" indent="0">
              <a:buNone/>
            </a:pPr>
            <a:r>
              <a:rPr lang="ja-JP" altLang="en-US">
                <a:ea typeface="游ゴシック"/>
              </a:rPr>
              <a:t>　送信した</a:t>
            </a:r>
            <a:r>
              <a:rPr lang="en-US" altLang="ja-JP">
                <a:ea typeface="游ゴシック"/>
              </a:rPr>
              <a:t>bit</a:t>
            </a:r>
            <a:r>
              <a:rPr lang="ja-JP" altLang="en-US">
                <a:ea typeface="游ゴシック"/>
              </a:rPr>
              <a:t>のうち，</a:t>
            </a:r>
            <a:r>
              <a:rPr lang="en-US" altLang="ja-JP">
                <a:ea typeface="游ゴシック"/>
              </a:rPr>
              <a:t>90</a:t>
            </a:r>
            <a:r>
              <a:rPr lang="ja-JP" altLang="en-US">
                <a:ea typeface="游ゴシック"/>
              </a:rPr>
              <a:t>％を正しく送れることを目標とする[5]．</a:t>
            </a:r>
            <a:endParaRPr lang="en-US" altLang="ja-JP">
              <a:ea typeface="游ゴシック"/>
            </a:endParaRPr>
          </a:p>
        </p:txBody>
      </p:sp>
      <p:sp>
        <p:nvSpPr>
          <p:cNvPr id="4" name="テキスト ボックス 3">
            <a:extLst>
              <a:ext uri="{FF2B5EF4-FFF2-40B4-BE49-F238E27FC236}">
                <a16:creationId xmlns:a16="http://schemas.microsoft.com/office/drawing/2014/main" id="{526A1DE7-9DBB-FD90-3927-92912134A37B}"/>
              </a:ext>
            </a:extLst>
          </p:cNvPr>
          <p:cNvSpPr txBox="1"/>
          <p:nvPr/>
        </p:nvSpPr>
        <p:spPr>
          <a:xfrm>
            <a:off x="9757410" y="6350953"/>
            <a:ext cx="2434590" cy="369332"/>
          </a:xfrm>
          <a:prstGeom prst="rect">
            <a:avLst/>
          </a:prstGeom>
          <a:noFill/>
        </p:spPr>
        <p:txBody>
          <a:bodyPr wrap="square" rtlCol="0">
            <a:spAutoFit/>
          </a:bodyPr>
          <a:lstStyle/>
          <a:p>
            <a:r>
              <a:rPr kumimoji="1" lang="en-US" altLang="ja-JP"/>
              <a:t>24G1040 </a:t>
            </a:r>
            <a:r>
              <a:rPr kumimoji="1" lang="ja-JP" altLang="en-US"/>
              <a:t>金枝優介</a:t>
            </a:r>
          </a:p>
        </p:txBody>
      </p:sp>
    </p:spTree>
    <p:extLst>
      <p:ext uri="{BB962C8B-B14F-4D97-AF65-F5344CB8AC3E}">
        <p14:creationId xmlns:p14="http://schemas.microsoft.com/office/powerpoint/2010/main" val="27261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FD842-C3ED-9C87-B16A-FDE123E7E686}"/>
              </a:ext>
            </a:extLst>
          </p:cNvPr>
          <p:cNvSpPr>
            <a:spLocks noGrp="1"/>
          </p:cNvSpPr>
          <p:nvPr>
            <p:ph type="title"/>
          </p:nvPr>
        </p:nvSpPr>
        <p:spPr/>
        <p:txBody>
          <a:bodyPr/>
          <a:lstStyle/>
          <a:p>
            <a:r>
              <a:rPr lang="ja-JP" altLang="en-US">
                <a:ea typeface="游ゴシック Light"/>
              </a:rPr>
              <a:t>到達目標（評価方法）</a:t>
            </a:r>
            <a:endParaRPr kumimoji="1" lang="ja-JP" altLang="en-US"/>
          </a:p>
        </p:txBody>
      </p:sp>
      <p:grpSp>
        <p:nvGrpSpPr>
          <p:cNvPr id="3" name="Group 2">
            <a:extLst>
              <a:ext uri="{FF2B5EF4-FFF2-40B4-BE49-F238E27FC236}">
                <a16:creationId xmlns:a16="http://schemas.microsoft.com/office/drawing/2014/main" id="{A7F9ADBA-1350-7D24-D724-08EF2BA13051}"/>
              </a:ext>
            </a:extLst>
          </p:cNvPr>
          <p:cNvGrpSpPr/>
          <p:nvPr/>
        </p:nvGrpSpPr>
        <p:grpSpPr>
          <a:xfrm>
            <a:off x="524934" y="1902178"/>
            <a:ext cx="11136487" cy="3357798"/>
            <a:chOff x="982133" y="1461911"/>
            <a:chExt cx="11001020" cy="3357798"/>
          </a:xfrm>
        </p:grpSpPr>
        <p:sp>
          <p:nvSpPr>
            <p:cNvPr id="4" name="テキスト ボックス 3">
              <a:extLst>
                <a:ext uri="{FF2B5EF4-FFF2-40B4-BE49-F238E27FC236}">
                  <a16:creationId xmlns:a16="http://schemas.microsoft.com/office/drawing/2014/main" id="{7F6C8A19-3738-8F52-ABC4-7294218C9784}"/>
                </a:ext>
              </a:extLst>
            </p:cNvPr>
            <p:cNvSpPr txBox="1"/>
            <p:nvPr/>
          </p:nvSpPr>
          <p:spPr>
            <a:xfrm>
              <a:off x="982133" y="2325511"/>
              <a:ext cx="3872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・システム全体の到達目標</a:t>
              </a:r>
              <a:endParaRPr lang="ja-JP" altLang="en-US" sz="2400"/>
            </a:p>
          </p:txBody>
        </p:sp>
        <p:sp>
          <p:nvSpPr>
            <p:cNvPr id="5" name="テキスト ボックス 4">
              <a:extLst>
                <a:ext uri="{FF2B5EF4-FFF2-40B4-BE49-F238E27FC236}">
                  <a16:creationId xmlns:a16="http://schemas.microsoft.com/office/drawing/2014/main" id="{2CA99732-C517-FF27-0115-1480F7FAE2C0}"/>
                </a:ext>
              </a:extLst>
            </p:cNvPr>
            <p:cNvSpPr txBox="1"/>
            <p:nvPr/>
          </p:nvSpPr>
          <p:spPr>
            <a:xfrm>
              <a:off x="1298222" y="1924755"/>
              <a:ext cx="81054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000">
                  <a:ea typeface="+mn-lt"/>
                  <a:cs typeface="+mn-lt"/>
                </a:rPr>
                <a:t>光通信・音通信・振動通信の３種類を使用し4進数4bitに変換し伝達</a:t>
              </a:r>
              <a:endParaRPr lang="ja-JP">
                <a:ea typeface="+mn-lt"/>
                <a:cs typeface="+mn-lt"/>
              </a:endParaRPr>
            </a:p>
          </p:txBody>
        </p:sp>
        <p:sp>
          <p:nvSpPr>
            <p:cNvPr id="6" name="テキスト ボックス 5">
              <a:extLst>
                <a:ext uri="{FF2B5EF4-FFF2-40B4-BE49-F238E27FC236}">
                  <a16:creationId xmlns:a16="http://schemas.microsoft.com/office/drawing/2014/main" id="{5DB6B162-C46B-5667-5896-282D047B7B4A}"/>
                </a:ext>
              </a:extLst>
            </p:cNvPr>
            <p:cNvSpPr txBox="1"/>
            <p:nvPr/>
          </p:nvSpPr>
          <p:spPr>
            <a:xfrm>
              <a:off x="982134" y="1461911"/>
              <a:ext cx="32511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・システム要件</a:t>
              </a:r>
              <a:endParaRPr lang="ja-JP" altLang="en-US" sz="2400"/>
            </a:p>
          </p:txBody>
        </p:sp>
        <p:sp>
          <p:nvSpPr>
            <p:cNvPr id="7" name="テキスト ボックス 6">
              <a:extLst>
                <a:ext uri="{FF2B5EF4-FFF2-40B4-BE49-F238E27FC236}">
                  <a16:creationId xmlns:a16="http://schemas.microsoft.com/office/drawing/2014/main" id="{74F633F3-6AA1-1992-4E09-9E84305013DB}"/>
                </a:ext>
              </a:extLst>
            </p:cNvPr>
            <p:cNvSpPr txBox="1"/>
            <p:nvPr/>
          </p:nvSpPr>
          <p:spPr>
            <a:xfrm>
              <a:off x="1298222" y="3031066"/>
              <a:ext cx="106849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a:t>
              </a:r>
              <a:r>
                <a:rPr lang="ja-JP" sz="2000">
                  <a:ea typeface="+mn-lt"/>
                  <a:cs typeface="+mn-lt"/>
                </a:rPr>
                <a:t>LEDの点滅・振動・音の「物理信号」を用いて</a:t>
              </a:r>
              <a:r>
                <a:rPr lang="ja-JP" altLang="en-US" sz="2000">
                  <a:ea typeface="+mn-lt"/>
                  <a:cs typeface="+mn-lt"/>
                </a:rPr>
                <a:t>、</a:t>
              </a:r>
              <a:r>
                <a:rPr lang="ja-JP" sz="2000">
                  <a:ea typeface="+mn-lt"/>
                  <a:cs typeface="+mn-lt"/>
                </a:rPr>
                <a:t>４</a:t>
              </a:r>
              <a:r>
                <a:rPr lang="ja-JP" altLang="en-US" sz="2000">
                  <a:ea typeface="+mn-lt"/>
                  <a:cs typeface="+mn-lt"/>
                </a:rPr>
                <a:t>進数変換で</a:t>
              </a:r>
              <a:r>
                <a:rPr lang="ja-JP" sz="2000">
                  <a:ea typeface="+mn-lt"/>
                  <a:cs typeface="+mn-lt"/>
                </a:rPr>
                <a:t>文字データを送</a:t>
              </a:r>
              <a:r>
                <a:rPr lang="ja-JP" altLang="en-US" sz="2000">
                  <a:ea typeface="+mn-lt"/>
                  <a:cs typeface="+mn-lt"/>
                </a:rPr>
                <a:t>受</a:t>
              </a:r>
              <a:r>
                <a:rPr lang="ja-JP" sz="2000">
                  <a:ea typeface="+mn-lt"/>
                  <a:cs typeface="+mn-lt"/>
                </a:rPr>
                <a:t>信できる</a:t>
              </a:r>
              <a:endParaRPr lang="ja-JP" altLang="en-US" sz="2000"/>
            </a:p>
          </p:txBody>
        </p:sp>
        <p:sp>
          <p:nvSpPr>
            <p:cNvPr id="8" name="テキスト ボックス 7">
              <a:extLst>
                <a:ext uri="{FF2B5EF4-FFF2-40B4-BE49-F238E27FC236}">
                  <a16:creationId xmlns:a16="http://schemas.microsoft.com/office/drawing/2014/main" id="{0D50BF70-16E2-D3E8-DA3B-7C15888C0FD1}"/>
                </a:ext>
              </a:extLst>
            </p:cNvPr>
            <p:cNvSpPr txBox="1"/>
            <p:nvPr/>
          </p:nvSpPr>
          <p:spPr>
            <a:xfrm>
              <a:off x="1292578" y="3742266"/>
              <a:ext cx="96068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mn-lt"/>
                  <a:cs typeface="+mn-lt"/>
                </a:rPr>
                <a:t>・</a:t>
              </a:r>
              <a:r>
                <a:rPr lang="ja-JP" sz="2000">
                  <a:ea typeface="+mn-lt"/>
                  <a:cs typeface="+mn-lt"/>
                </a:rPr>
                <a:t>送受信を繰り返し</a:t>
              </a:r>
              <a:r>
                <a:rPr lang="ja-JP" altLang="en-US" sz="2000">
                  <a:ea typeface="+mn-lt"/>
                  <a:cs typeface="+mn-lt"/>
                </a:rPr>
                <a:t>、</a:t>
              </a:r>
              <a:r>
                <a:rPr lang="ja-JP" sz="2000">
                  <a:ea typeface="+mn-lt"/>
                  <a:cs typeface="+mn-lt"/>
                </a:rPr>
                <a:t>複数回の通信によって1文字以上の情報を伝達できる</a:t>
              </a:r>
              <a:endParaRPr lang="ja-JP"/>
            </a:p>
          </p:txBody>
        </p:sp>
        <p:sp>
          <p:nvSpPr>
            <p:cNvPr id="10" name="テキスト ボックス 9">
              <a:extLst>
                <a:ext uri="{FF2B5EF4-FFF2-40B4-BE49-F238E27FC236}">
                  <a16:creationId xmlns:a16="http://schemas.microsoft.com/office/drawing/2014/main" id="{5926AB2B-F523-5FB2-F65B-CE0EB0EA4705}"/>
                </a:ext>
              </a:extLst>
            </p:cNvPr>
            <p:cNvSpPr txBox="1"/>
            <p:nvPr/>
          </p:nvSpPr>
          <p:spPr>
            <a:xfrm>
              <a:off x="1292576" y="4419599"/>
              <a:ext cx="50687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rPr>
                <a:t>・伝送正確性が</a:t>
              </a:r>
              <a:r>
                <a:rPr lang="ja-JP" altLang="en-US" sz="2000" strike="sngStrike">
                  <a:ea typeface="游ゴシック"/>
                </a:rPr>
                <a:t>95</a:t>
              </a:r>
              <a:r>
                <a:rPr lang="ja-JP" altLang="en-US" sz="2000">
                  <a:ea typeface="游ゴシック"/>
                </a:rPr>
                <a:t>%以上</a:t>
              </a:r>
              <a:endParaRPr lang="ja-JP"/>
            </a:p>
          </p:txBody>
        </p:sp>
      </p:grpSp>
      <p:sp>
        <p:nvSpPr>
          <p:cNvPr id="9" name="テキスト ボックス 8">
            <a:extLst>
              <a:ext uri="{FF2B5EF4-FFF2-40B4-BE49-F238E27FC236}">
                <a16:creationId xmlns:a16="http://schemas.microsoft.com/office/drawing/2014/main" id="{904D49AB-F5CC-20CD-9C5D-9D427866FB5C}"/>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
        <p:nvSpPr>
          <p:cNvPr id="11" name="テキスト ボックス 10">
            <a:extLst>
              <a:ext uri="{FF2B5EF4-FFF2-40B4-BE49-F238E27FC236}">
                <a16:creationId xmlns:a16="http://schemas.microsoft.com/office/drawing/2014/main" id="{AF60A800-5902-EEC0-3149-5BDC9C8EA47C}"/>
              </a:ext>
            </a:extLst>
          </p:cNvPr>
          <p:cNvSpPr txBox="1"/>
          <p:nvPr/>
        </p:nvSpPr>
        <p:spPr>
          <a:xfrm>
            <a:off x="2610883" y="5074091"/>
            <a:ext cx="531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80</a:t>
            </a:r>
            <a:endParaRPr lang="ja-JP" altLang="en-US"/>
          </a:p>
        </p:txBody>
      </p:sp>
    </p:spTree>
    <p:extLst>
      <p:ext uri="{BB962C8B-B14F-4D97-AF65-F5344CB8AC3E}">
        <p14:creationId xmlns:p14="http://schemas.microsoft.com/office/powerpoint/2010/main" val="228018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BEE24DDF-49C1-2CE5-18ED-FD5F44002238}"/>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
        <p:nvSpPr>
          <p:cNvPr id="8" name="タイトル 7">
            <a:extLst>
              <a:ext uri="{FF2B5EF4-FFF2-40B4-BE49-F238E27FC236}">
                <a16:creationId xmlns:a16="http://schemas.microsoft.com/office/drawing/2014/main" id="{BE14EA23-AA44-906D-F604-1E980F64E7C6}"/>
              </a:ext>
            </a:extLst>
          </p:cNvPr>
          <p:cNvSpPr>
            <a:spLocks noGrp="1"/>
          </p:cNvSpPr>
          <p:nvPr>
            <p:ph type="title"/>
          </p:nvPr>
        </p:nvSpPr>
        <p:spPr/>
        <p:txBody>
          <a:bodyPr/>
          <a:lstStyle/>
          <a:p>
            <a:r>
              <a:rPr lang="ja-JP" altLang="en-US">
                <a:ea typeface="游ゴシック Light"/>
              </a:rPr>
              <a:t>役割分担</a:t>
            </a:r>
            <a:endParaRPr lang="ja-JP" altLang="en-US"/>
          </a:p>
        </p:txBody>
      </p:sp>
      <p:graphicFrame>
        <p:nvGraphicFramePr>
          <p:cNvPr id="16" name="表 15">
            <a:extLst>
              <a:ext uri="{FF2B5EF4-FFF2-40B4-BE49-F238E27FC236}">
                <a16:creationId xmlns:a16="http://schemas.microsoft.com/office/drawing/2014/main" id="{C8516F81-7E79-460A-0F98-75BB293124AC}"/>
              </a:ext>
            </a:extLst>
          </p:cNvPr>
          <p:cNvGraphicFramePr>
            <a:graphicFrameLocks noGrp="1"/>
          </p:cNvGraphicFramePr>
          <p:nvPr>
            <p:extLst>
              <p:ext uri="{D42A27DB-BD31-4B8C-83A1-F6EECF244321}">
                <p14:modId xmlns:p14="http://schemas.microsoft.com/office/powerpoint/2010/main" val="4142051454"/>
              </p:ext>
            </p:extLst>
          </p:nvPr>
        </p:nvGraphicFramePr>
        <p:xfrm>
          <a:off x="336550" y="1682750"/>
          <a:ext cx="11516536" cy="3987558"/>
        </p:xfrm>
        <a:graphic>
          <a:graphicData uri="http://schemas.openxmlformats.org/drawingml/2006/table">
            <a:tbl>
              <a:tblPr firstRow="1" bandRow="1">
                <a:tableStyleId>{5C22544A-7EE6-4342-B048-85BDC9FD1C3A}</a:tableStyleId>
              </a:tblPr>
              <a:tblGrid>
                <a:gridCol w="2754069">
                  <a:extLst>
                    <a:ext uri="{9D8B030D-6E8A-4147-A177-3AD203B41FA5}">
                      <a16:colId xmlns:a16="http://schemas.microsoft.com/office/drawing/2014/main" val="3789694888"/>
                    </a:ext>
                  </a:extLst>
                </a:gridCol>
                <a:gridCol w="2773023">
                  <a:extLst>
                    <a:ext uri="{9D8B030D-6E8A-4147-A177-3AD203B41FA5}">
                      <a16:colId xmlns:a16="http://schemas.microsoft.com/office/drawing/2014/main" val="3886171041"/>
                    </a:ext>
                  </a:extLst>
                </a:gridCol>
                <a:gridCol w="2773023">
                  <a:extLst>
                    <a:ext uri="{9D8B030D-6E8A-4147-A177-3AD203B41FA5}">
                      <a16:colId xmlns:a16="http://schemas.microsoft.com/office/drawing/2014/main" val="682484261"/>
                    </a:ext>
                  </a:extLst>
                </a:gridCol>
                <a:gridCol w="3216421">
                  <a:extLst>
                    <a:ext uri="{9D8B030D-6E8A-4147-A177-3AD203B41FA5}">
                      <a16:colId xmlns:a16="http://schemas.microsoft.com/office/drawing/2014/main" val="246468409"/>
                    </a:ext>
                  </a:extLst>
                </a:gridCol>
              </a:tblGrid>
              <a:tr h="1495336">
                <a:tc>
                  <a:txBody>
                    <a:bodyPr/>
                    <a:lstStyle/>
                    <a:p>
                      <a:pPr lvl="0" algn="ctr">
                        <a:buNone/>
                      </a:pPr>
                      <a:r>
                        <a:rPr lang="ja-JP" altLang="en-US" sz="2400">
                          <a:solidFill>
                            <a:schemeClr val="bg1"/>
                          </a:solidFill>
                        </a:rPr>
                        <a:t>沢田迅</a:t>
                      </a:r>
                    </a:p>
                    <a:p>
                      <a:pPr lvl="0" algn="ctr">
                        <a:buNone/>
                      </a:pPr>
                      <a:endParaRPr lang="ja-JP" altLang="en-US" sz="2400">
                        <a:solidFill>
                          <a:schemeClr val="bg1"/>
                        </a:solidFill>
                      </a:endParaRPr>
                    </a:p>
                  </a:txBody>
                  <a:tcPr anchor="ctr"/>
                </a:tc>
                <a:tc>
                  <a:txBody>
                    <a:bodyPr/>
                    <a:lstStyle/>
                    <a:p>
                      <a:pPr lvl="0" algn="ctr">
                        <a:buNone/>
                      </a:pPr>
                      <a:r>
                        <a:rPr lang="ja-JP" sz="2400" b="1" i="0" u="none" strike="noStrike" noProof="0">
                          <a:solidFill>
                            <a:schemeClr val="bg1"/>
                          </a:solidFill>
                          <a:latin typeface="游ゴシック"/>
                          <a:ea typeface="游ゴシック"/>
                        </a:rPr>
                        <a:t>山口侑希</a:t>
                      </a:r>
                    </a:p>
                    <a:p>
                      <a:pPr lvl="0" algn="ctr">
                        <a:buNone/>
                      </a:pPr>
                      <a:endParaRPr lang="ja-JP" sz="2400" b="1" i="0" u="none" strike="noStrike" noProof="0">
                        <a:solidFill>
                          <a:schemeClr val="bg1"/>
                        </a:solidFill>
                        <a:latin typeface="游ゴシック"/>
                        <a:ea typeface="游ゴシック"/>
                      </a:endParaRPr>
                    </a:p>
                    <a:p>
                      <a:pPr lvl="0">
                        <a:buNone/>
                      </a:pPr>
                      <a:endParaRPr lang="ja-JP" altLang="en-US" sz="1800" b="0" i="0" u="none" strike="noStrike" noProof="0">
                        <a:solidFill>
                          <a:srgbClr val="000000"/>
                        </a:solidFill>
                        <a:latin typeface="游ゴシック"/>
                        <a:ea typeface="游ゴシック"/>
                      </a:endParaRPr>
                    </a:p>
                  </a:txBody>
                  <a:tcPr anchor="b"/>
                </a:tc>
                <a:tc>
                  <a:txBody>
                    <a:bodyPr/>
                    <a:lstStyle/>
                    <a:p>
                      <a:pPr lvl="0" algn="ctr">
                        <a:lnSpc>
                          <a:spcPct val="100000"/>
                        </a:lnSpc>
                        <a:spcBef>
                          <a:spcPts val="0"/>
                        </a:spcBef>
                        <a:spcAft>
                          <a:spcPts val="0"/>
                        </a:spcAft>
                        <a:buNone/>
                      </a:pPr>
                      <a:endParaRPr lang="ja-JP" altLang="en-US" sz="2400" b="1" i="0" u="none" strike="noStrike" noProof="0">
                        <a:solidFill>
                          <a:schemeClr val="bg1"/>
                        </a:solidFill>
                        <a:latin typeface="游ゴシック"/>
                        <a:ea typeface="游ゴシック"/>
                      </a:endParaRPr>
                    </a:p>
                    <a:p>
                      <a:pPr lvl="0" algn="ctr">
                        <a:lnSpc>
                          <a:spcPct val="100000"/>
                        </a:lnSpc>
                        <a:spcBef>
                          <a:spcPts val="0"/>
                        </a:spcBef>
                        <a:spcAft>
                          <a:spcPts val="0"/>
                        </a:spcAft>
                        <a:buNone/>
                      </a:pPr>
                      <a:r>
                        <a:rPr lang="ja-JP" sz="2400" b="1" i="0" u="none" strike="noStrike" noProof="0">
                          <a:solidFill>
                            <a:schemeClr val="bg1"/>
                          </a:solidFill>
                          <a:latin typeface="游ゴシック"/>
                          <a:ea typeface="游ゴシック"/>
                        </a:rPr>
                        <a:t>金枝優介</a:t>
                      </a:r>
                    </a:p>
                    <a:p>
                      <a:pPr lvl="0" algn="ctr">
                        <a:lnSpc>
                          <a:spcPct val="100000"/>
                        </a:lnSpc>
                        <a:spcBef>
                          <a:spcPts val="0"/>
                        </a:spcBef>
                        <a:spcAft>
                          <a:spcPts val="0"/>
                        </a:spcAft>
                        <a:buNone/>
                      </a:pPr>
                      <a:endParaRPr kumimoji="1" lang="ja-JP" sz="2400" b="1" i="0" u="none" strike="noStrike" noProof="0">
                        <a:solidFill>
                          <a:schemeClr val="bg1"/>
                        </a:solidFill>
                        <a:latin typeface="游ゴシック"/>
                        <a:ea typeface="游ゴシック"/>
                      </a:endParaRPr>
                    </a:p>
                    <a:p>
                      <a:pPr lvl="0">
                        <a:buNone/>
                      </a:pPr>
                      <a:endParaRPr lang="ja-JP" altLang="en-US"/>
                    </a:p>
                  </a:txBody>
                  <a:tcPr anchor="ctr"/>
                </a:tc>
                <a:tc>
                  <a:txBody>
                    <a:bodyPr/>
                    <a:lstStyle/>
                    <a:p>
                      <a:pPr lvl="0" algn="ctr">
                        <a:lnSpc>
                          <a:spcPct val="100000"/>
                        </a:lnSpc>
                        <a:spcBef>
                          <a:spcPts val="0"/>
                        </a:spcBef>
                        <a:spcAft>
                          <a:spcPts val="0"/>
                        </a:spcAft>
                        <a:buNone/>
                      </a:pPr>
                      <a:endParaRPr lang="ja-JP" altLang="en-US" sz="2400" b="1" i="0" u="none" strike="noStrike" noProof="0">
                        <a:solidFill>
                          <a:schemeClr val="bg1"/>
                        </a:solidFill>
                        <a:latin typeface="游ゴシック"/>
                        <a:ea typeface="游ゴシック"/>
                      </a:endParaRPr>
                    </a:p>
                    <a:p>
                      <a:pPr lvl="0" algn="ctr">
                        <a:lnSpc>
                          <a:spcPct val="100000"/>
                        </a:lnSpc>
                        <a:spcBef>
                          <a:spcPts val="0"/>
                        </a:spcBef>
                        <a:spcAft>
                          <a:spcPts val="0"/>
                        </a:spcAft>
                        <a:buNone/>
                      </a:pPr>
                      <a:r>
                        <a:rPr lang="ja-JP" sz="2400" b="1" i="0" u="none" strike="noStrike" noProof="0">
                          <a:solidFill>
                            <a:schemeClr val="bg1"/>
                          </a:solidFill>
                          <a:latin typeface="游ゴシック"/>
                          <a:ea typeface="游ゴシック"/>
                        </a:rPr>
                        <a:t>久峩丈</a:t>
                      </a:r>
                    </a:p>
                    <a:p>
                      <a:pPr lvl="0" algn="ctr">
                        <a:lnSpc>
                          <a:spcPct val="100000"/>
                        </a:lnSpc>
                        <a:spcBef>
                          <a:spcPts val="0"/>
                        </a:spcBef>
                        <a:spcAft>
                          <a:spcPts val="0"/>
                        </a:spcAft>
                        <a:buNone/>
                      </a:pPr>
                      <a:endParaRPr kumimoji="1" lang="ja-JP" sz="2400" b="1" i="0" u="none" strike="noStrike" noProof="0">
                        <a:solidFill>
                          <a:schemeClr val="bg1"/>
                        </a:solidFill>
                        <a:latin typeface="游ゴシック"/>
                        <a:ea typeface="游ゴシック"/>
                      </a:endParaRPr>
                    </a:p>
                    <a:p>
                      <a:pPr lvl="0">
                        <a:buNone/>
                      </a:pPr>
                      <a:endParaRPr lang="ja-JP" altLang="en-US"/>
                    </a:p>
                  </a:txBody>
                  <a:tcPr anchor="ctr"/>
                </a:tc>
                <a:extLst>
                  <a:ext uri="{0D108BD9-81ED-4DB2-BD59-A6C34878D82A}">
                    <a16:rowId xmlns:a16="http://schemas.microsoft.com/office/drawing/2014/main" val="872295357"/>
                  </a:ext>
                </a:extLst>
              </a:tr>
              <a:tr h="2492222">
                <a:tc>
                  <a:txBody>
                    <a:bodyPr/>
                    <a:lstStyle/>
                    <a:p>
                      <a:pPr lvl="0" algn="l">
                        <a:buNone/>
                      </a:pPr>
                      <a:r>
                        <a:rPr lang="ja-JP" altLang="en-US"/>
                        <a:t>機材調達</a:t>
                      </a:r>
                    </a:p>
                    <a:p>
                      <a:pPr lvl="0" algn="l">
                        <a:buNone/>
                      </a:pPr>
                      <a:r>
                        <a:rPr lang="ja-JP" altLang="en-US"/>
                        <a:t>データ出力</a:t>
                      </a:r>
                    </a:p>
                    <a:p>
                      <a:pPr lvl="0" algn="l">
                        <a:buNone/>
                      </a:pPr>
                      <a:r>
                        <a:rPr lang="ja-JP" altLang="en-US"/>
                        <a:t>振動受信回路プログラム</a:t>
                      </a:r>
                    </a:p>
                    <a:p>
                      <a:pPr lvl="0" algn="l">
                        <a:buNone/>
                      </a:pPr>
                      <a:r>
                        <a:rPr lang="ja-JP" altLang="en-US"/>
                        <a:t>システム全体の結合</a:t>
                      </a:r>
                    </a:p>
                  </a:txBody>
                  <a:tcPr/>
                </a:tc>
                <a:tc>
                  <a:txBody>
                    <a:bodyPr/>
                    <a:lstStyle/>
                    <a:p>
                      <a:r>
                        <a:rPr lang="ja-JP" altLang="en-US"/>
                        <a:t>機材調達</a:t>
                      </a:r>
                    </a:p>
                    <a:p>
                      <a:pPr lvl="0">
                        <a:buNone/>
                      </a:pPr>
                      <a:r>
                        <a:rPr lang="ja-JP" altLang="en-US"/>
                        <a:t>データ入力</a:t>
                      </a:r>
                    </a:p>
                    <a:p>
                      <a:pPr lvl="0">
                        <a:buNone/>
                      </a:pPr>
                      <a:r>
                        <a:rPr lang="ja-JP" altLang="en-US"/>
                        <a:t>４進数変換プログラム</a:t>
                      </a:r>
                    </a:p>
                    <a:p>
                      <a:pPr lvl="0">
                        <a:buNone/>
                      </a:pPr>
                      <a:r>
                        <a:rPr lang="ja-JP" altLang="en-US"/>
                        <a:t>光送信回路プログラム</a:t>
                      </a:r>
                    </a:p>
                    <a:p>
                      <a:pPr lvl="0">
                        <a:buNone/>
                      </a:pPr>
                      <a:r>
                        <a:rPr lang="ja-JP" altLang="en-US"/>
                        <a:t>システム全体の結合</a:t>
                      </a:r>
                    </a:p>
                  </a:txBody>
                  <a:tcPr/>
                </a:tc>
                <a:tc>
                  <a:txBody>
                    <a:bodyPr/>
                    <a:lstStyle/>
                    <a:p>
                      <a:r>
                        <a:rPr lang="ja-JP" altLang="en-US"/>
                        <a:t>機材調達</a:t>
                      </a:r>
                    </a:p>
                    <a:p>
                      <a:pPr lvl="0">
                        <a:buNone/>
                      </a:pPr>
                      <a:r>
                        <a:rPr lang="ja-JP" altLang="en-US"/>
                        <a:t>音受信回路プログラム</a:t>
                      </a:r>
                    </a:p>
                    <a:p>
                      <a:pPr lvl="0">
                        <a:buNone/>
                      </a:pPr>
                      <a:r>
                        <a:rPr lang="ja-JP" altLang="en-US"/>
                        <a:t>振動送信回路プログラム</a:t>
                      </a:r>
                    </a:p>
                    <a:p>
                      <a:pPr lvl="0">
                        <a:buNone/>
                      </a:pPr>
                      <a:r>
                        <a:rPr lang="ja-JP" altLang="en-US"/>
                        <a:t>全体のシステム結合</a:t>
                      </a:r>
                    </a:p>
                  </a:txBody>
                  <a:tcPr/>
                </a:tc>
                <a:tc>
                  <a:txBody>
                    <a:bodyPr/>
                    <a:lstStyle/>
                    <a:p>
                      <a:r>
                        <a:rPr lang="ja-JP" altLang="en-US"/>
                        <a:t>機材調達</a:t>
                      </a:r>
                    </a:p>
                    <a:p>
                      <a:pPr lvl="0">
                        <a:buNone/>
                      </a:pPr>
                      <a:r>
                        <a:rPr lang="ja-JP" altLang="en-US"/>
                        <a:t>光受信回路プログラム</a:t>
                      </a:r>
                    </a:p>
                    <a:p>
                      <a:pPr lvl="0">
                        <a:buNone/>
                      </a:pPr>
                      <a:r>
                        <a:rPr lang="ja-JP" sz="1800" b="0" i="0" u="none" strike="noStrike" noProof="0">
                          <a:solidFill>
                            <a:srgbClr val="000000"/>
                          </a:solidFill>
                          <a:latin typeface="游ゴシック"/>
                          <a:ea typeface="游ゴシック"/>
                        </a:rPr>
                        <a:t>音送信回路プログラム</a:t>
                      </a:r>
                    </a:p>
                    <a:p>
                      <a:pPr lvl="0">
                        <a:buNone/>
                      </a:pPr>
                      <a:r>
                        <a:rPr lang="ja-JP" altLang="en-US" sz="1800" b="0" i="0" u="none" strike="noStrike" noProof="0">
                          <a:solidFill>
                            <a:srgbClr val="000000"/>
                          </a:solidFill>
                          <a:latin typeface="游ゴシック"/>
                          <a:ea typeface="游ゴシック"/>
                        </a:rPr>
                        <a:t>全体のシステム結合</a:t>
                      </a:r>
                    </a:p>
                  </a:txBody>
                  <a:tcPr/>
                </a:tc>
                <a:extLst>
                  <a:ext uri="{0D108BD9-81ED-4DB2-BD59-A6C34878D82A}">
                    <a16:rowId xmlns:a16="http://schemas.microsoft.com/office/drawing/2014/main" val="3646530590"/>
                  </a:ext>
                </a:extLst>
              </a:tr>
            </a:tbl>
          </a:graphicData>
        </a:graphic>
      </p:graphicFrame>
    </p:spTree>
    <p:extLst>
      <p:ext uri="{BB962C8B-B14F-4D97-AF65-F5344CB8AC3E}">
        <p14:creationId xmlns:p14="http://schemas.microsoft.com/office/powerpoint/2010/main" val="289446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7F487-6CA8-67F3-DB27-B65A14A7439A}"/>
              </a:ext>
            </a:extLst>
          </p:cNvPr>
          <p:cNvSpPr>
            <a:spLocks noGrp="1"/>
          </p:cNvSpPr>
          <p:nvPr>
            <p:ph type="title"/>
          </p:nvPr>
        </p:nvSpPr>
        <p:spPr>
          <a:xfrm>
            <a:off x="592200" y="153882"/>
            <a:ext cx="10515600" cy="1325563"/>
          </a:xfrm>
        </p:spPr>
        <p:txBody>
          <a:bodyPr/>
          <a:lstStyle/>
          <a:p>
            <a:r>
              <a:rPr lang="ja-JP" altLang="en-US">
                <a:ea typeface="游ゴシック Light"/>
              </a:rPr>
              <a:t>必要機材</a:t>
            </a:r>
            <a:endParaRPr kumimoji="1" lang="ja-JP" altLang="en-US"/>
          </a:p>
        </p:txBody>
      </p:sp>
      <p:sp>
        <p:nvSpPr>
          <p:cNvPr id="4" name="テキスト ボックス 3">
            <a:extLst>
              <a:ext uri="{FF2B5EF4-FFF2-40B4-BE49-F238E27FC236}">
                <a16:creationId xmlns:a16="http://schemas.microsoft.com/office/drawing/2014/main" id="{D818F8F7-AB78-643D-C81F-3676C26CA050}"/>
              </a:ext>
            </a:extLst>
          </p:cNvPr>
          <p:cNvSpPr txBox="1"/>
          <p:nvPr/>
        </p:nvSpPr>
        <p:spPr>
          <a:xfrm>
            <a:off x="852967" y="1391219"/>
            <a:ext cx="28117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・システム全体</a:t>
            </a:r>
          </a:p>
        </p:txBody>
      </p:sp>
      <p:sp>
        <p:nvSpPr>
          <p:cNvPr id="5" name="テキスト ボックス 4">
            <a:extLst>
              <a:ext uri="{FF2B5EF4-FFF2-40B4-BE49-F238E27FC236}">
                <a16:creationId xmlns:a16="http://schemas.microsoft.com/office/drawing/2014/main" id="{08C6B5D5-5568-F644-DC72-75D9091D4903}"/>
              </a:ext>
            </a:extLst>
          </p:cNvPr>
          <p:cNvSpPr txBox="1"/>
          <p:nvPr/>
        </p:nvSpPr>
        <p:spPr>
          <a:xfrm>
            <a:off x="1272320" y="1798210"/>
            <a:ext cx="3556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PC 　　　　　　　・・・２</a:t>
            </a:r>
          </a:p>
          <a:p>
            <a:r>
              <a:rPr lang="ja-JP" altLang="en-US">
                <a:ea typeface="游ゴシック"/>
              </a:rPr>
              <a:t>Arduino Uno R4　・・・４</a:t>
            </a:r>
          </a:p>
          <a:p>
            <a:endParaRPr lang="ja-JP" altLang="en-US">
              <a:ea typeface="游ゴシック"/>
            </a:endParaRPr>
          </a:p>
        </p:txBody>
      </p:sp>
      <p:sp>
        <p:nvSpPr>
          <p:cNvPr id="6" name="テキスト ボックス 5">
            <a:extLst>
              <a:ext uri="{FF2B5EF4-FFF2-40B4-BE49-F238E27FC236}">
                <a16:creationId xmlns:a16="http://schemas.microsoft.com/office/drawing/2014/main" id="{7C34E9CC-20FA-EA37-3596-754C8A16401F}"/>
              </a:ext>
            </a:extLst>
          </p:cNvPr>
          <p:cNvSpPr txBox="1"/>
          <p:nvPr/>
        </p:nvSpPr>
        <p:spPr>
          <a:xfrm>
            <a:off x="852967" y="4290575"/>
            <a:ext cx="14388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・音通信</a:t>
            </a:r>
          </a:p>
          <a:p>
            <a:endParaRPr lang="ja-JP" altLang="en-US" sz="2400">
              <a:ea typeface="游ゴシック"/>
            </a:endParaRPr>
          </a:p>
        </p:txBody>
      </p:sp>
      <p:sp>
        <p:nvSpPr>
          <p:cNvPr id="8" name="テキスト ボックス 7">
            <a:extLst>
              <a:ext uri="{FF2B5EF4-FFF2-40B4-BE49-F238E27FC236}">
                <a16:creationId xmlns:a16="http://schemas.microsoft.com/office/drawing/2014/main" id="{71B43A85-5B1C-D017-CE91-B73A841D2412}"/>
              </a:ext>
            </a:extLst>
          </p:cNvPr>
          <p:cNvSpPr txBox="1"/>
          <p:nvPr/>
        </p:nvSpPr>
        <p:spPr>
          <a:xfrm>
            <a:off x="1143422" y="2839822"/>
            <a:ext cx="38081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LED（発光ダイオード）・・・５</a:t>
            </a:r>
          </a:p>
          <a:p>
            <a:r>
              <a:rPr lang="ja-JP" altLang="en-US">
                <a:ea typeface="游ゴシック"/>
              </a:rPr>
              <a:t>照度センサ NJL7502L・・・５</a:t>
            </a:r>
          </a:p>
          <a:p>
            <a:r>
              <a:rPr lang="ja-JP" altLang="en-US">
                <a:ea typeface="游ゴシック"/>
              </a:rPr>
              <a:t>ブレッドボード　　　 ・・・２</a:t>
            </a:r>
          </a:p>
          <a:p>
            <a:r>
              <a:rPr lang="ja-JP" altLang="en-US">
                <a:ea typeface="游ゴシック"/>
              </a:rPr>
              <a:t>抵抗器　　　　　　　  ・・・10</a:t>
            </a:r>
          </a:p>
          <a:p>
            <a:r>
              <a:rPr lang="ja-JP">
                <a:ea typeface="+mn-lt"/>
                <a:cs typeface="+mn-lt"/>
              </a:rPr>
              <a:t>ジャンパーワイヤー　 ・・・適宜</a:t>
            </a:r>
          </a:p>
          <a:p>
            <a:endParaRPr lang="ja-JP" altLang="en-US">
              <a:ea typeface="游ゴシック"/>
            </a:endParaRPr>
          </a:p>
        </p:txBody>
      </p:sp>
      <p:sp>
        <p:nvSpPr>
          <p:cNvPr id="9" name="テキスト ボックス 8">
            <a:extLst>
              <a:ext uri="{FF2B5EF4-FFF2-40B4-BE49-F238E27FC236}">
                <a16:creationId xmlns:a16="http://schemas.microsoft.com/office/drawing/2014/main" id="{2EEBBA27-429D-2E49-800D-1966B64A6CB0}"/>
              </a:ext>
            </a:extLst>
          </p:cNvPr>
          <p:cNvSpPr txBox="1"/>
          <p:nvPr/>
        </p:nvSpPr>
        <p:spPr>
          <a:xfrm>
            <a:off x="836638" y="2423675"/>
            <a:ext cx="25872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・光通信</a:t>
            </a:r>
          </a:p>
          <a:p>
            <a:endParaRPr lang="ja-JP" altLang="en-US" sz="2400">
              <a:ea typeface="游ゴシック"/>
            </a:endParaRPr>
          </a:p>
        </p:txBody>
      </p:sp>
      <p:sp>
        <p:nvSpPr>
          <p:cNvPr id="10" name="テキスト ボックス 9">
            <a:extLst>
              <a:ext uri="{FF2B5EF4-FFF2-40B4-BE49-F238E27FC236}">
                <a16:creationId xmlns:a16="http://schemas.microsoft.com/office/drawing/2014/main" id="{C07F3957-6FDD-D6E9-A5C4-5677BE4F314C}"/>
              </a:ext>
            </a:extLst>
          </p:cNvPr>
          <p:cNvSpPr txBox="1"/>
          <p:nvPr/>
        </p:nvSpPr>
        <p:spPr>
          <a:xfrm>
            <a:off x="1143423" y="4706722"/>
            <a:ext cx="511987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ダイナミックセンサ</a:t>
            </a:r>
            <a:r>
              <a:rPr lang="ja-JP" altLang="en-US">
                <a:ea typeface="+mn-lt"/>
                <a:cs typeface="+mn-lt"/>
              </a:rPr>
              <a:t> </a:t>
            </a:r>
            <a:r>
              <a:rPr lang="ja-JP">
                <a:ea typeface="+mn-lt"/>
                <a:cs typeface="+mn-lt"/>
              </a:rPr>
              <a:t>WYGD50D-8-03</a:t>
            </a:r>
            <a:r>
              <a:rPr lang="ja-JP" altLang="en-US">
                <a:ea typeface="游ゴシック"/>
              </a:rPr>
              <a:t>・・・１</a:t>
            </a:r>
          </a:p>
          <a:p>
            <a:r>
              <a:rPr lang="ja-JP">
                <a:ea typeface="+mn-lt"/>
                <a:cs typeface="+mn-lt"/>
              </a:rPr>
              <a:t>マイクアンプモジュール</a:t>
            </a:r>
            <a:r>
              <a:rPr lang="ja-JP">
                <a:ea typeface="游ゴシック"/>
              </a:rPr>
              <a:t> </a:t>
            </a:r>
            <a:r>
              <a:rPr lang="ja-JP">
                <a:ea typeface="+mn-lt"/>
                <a:cs typeface="+mn-lt"/>
              </a:rPr>
              <a:t>MAX4466</a:t>
            </a:r>
            <a:r>
              <a:rPr lang="ja-JP" altLang="en-US">
                <a:ea typeface="游ゴシック"/>
              </a:rPr>
              <a:t>・・・１</a:t>
            </a:r>
            <a:endParaRPr lang="ja-JP"/>
          </a:p>
          <a:p>
            <a:r>
              <a:rPr lang="ja-JP" altLang="en-US">
                <a:ea typeface="游ゴシック"/>
              </a:rPr>
              <a:t>ブレッドボード　　　 ・・・２</a:t>
            </a:r>
          </a:p>
          <a:p>
            <a:r>
              <a:rPr lang="ja-JP" altLang="en-US">
                <a:ea typeface="游ゴシック"/>
              </a:rPr>
              <a:t>抵抗器　　　　　　　  ・・・2</a:t>
            </a:r>
          </a:p>
          <a:p>
            <a:r>
              <a:rPr lang="ja-JP">
                <a:ea typeface="+mn-lt"/>
                <a:cs typeface="+mn-lt"/>
              </a:rPr>
              <a:t>ジャンパーワイヤー　 ・・・適宜</a:t>
            </a:r>
          </a:p>
          <a:p>
            <a:endParaRPr lang="ja-JP" altLang="en-US">
              <a:ea typeface="游ゴシック"/>
            </a:endParaRPr>
          </a:p>
        </p:txBody>
      </p:sp>
      <p:sp>
        <p:nvSpPr>
          <p:cNvPr id="11" name="テキスト ボックス 10">
            <a:extLst>
              <a:ext uri="{FF2B5EF4-FFF2-40B4-BE49-F238E27FC236}">
                <a16:creationId xmlns:a16="http://schemas.microsoft.com/office/drawing/2014/main" id="{A76989A5-01F0-9D16-0392-4D07DA80DD23}"/>
              </a:ext>
            </a:extLst>
          </p:cNvPr>
          <p:cNvSpPr txBox="1"/>
          <p:nvPr/>
        </p:nvSpPr>
        <p:spPr>
          <a:xfrm>
            <a:off x="5849509" y="2260389"/>
            <a:ext cx="21137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・振動通信</a:t>
            </a:r>
          </a:p>
          <a:p>
            <a:endParaRPr lang="ja-JP" altLang="en-US" sz="2400">
              <a:ea typeface="游ゴシック"/>
            </a:endParaRPr>
          </a:p>
        </p:txBody>
      </p:sp>
      <p:sp>
        <p:nvSpPr>
          <p:cNvPr id="12" name="テキスト ボックス 11">
            <a:extLst>
              <a:ext uri="{FF2B5EF4-FFF2-40B4-BE49-F238E27FC236}">
                <a16:creationId xmlns:a16="http://schemas.microsoft.com/office/drawing/2014/main" id="{E8897AC6-C1BC-09BA-BFD6-909C07C87D57}"/>
              </a:ext>
            </a:extLst>
          </p:cNvPr>
          <p:cNvSpPr txBox="1"/>
          <p:nvPr/>
        </p:nvSpPr>
        <p:spPr>
          <a:xfrm>
            <a:off x="6265151" y="2714635"/>
            <a:ext cx="589275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振動モーター</a:t>
            </a:r>
            <a:r>
              <a:rPr lang="ja-JP" altLang="en-US">
                <a:ea typeface="+mn-lt"/>
                <a:cs typeface="+mn-lt"/>
              </a:rPr>
              <a:t> </a:t>
            </a:r>
            <a:r>
              <a:rPr lang="ja-JP">
                <a:ea typeface="+mn-lt"/>
                <a:cs typeface="+mn-lt"/>
              </a:rPr>
              <a:t>Mini vibration motor 2.0mm</a:t>
            </a:r>
            <a:r>
              <a:rPr lang="ja-JP" altLang="en-US">
                <a:ea typeface="游ゴシック"/>
              </a:rPr>
              <a:t>・・・１</a:t>
            </a:r>
            <a:endParaRPr lang="ja-JP"/>
          </a:p>
          <a:p>
            <a:r>
              <a:rPr lang="ja-JP" altLang="en-US">
                <a:ea typeface="+mn-lt"/>
                <a:cs typeface="+mn-lt"/>
              </a:rPr>
              <a:t>振動センサ</a:t>
            </a:r>
            <a:r>
              <a:rPr lang="ja-JP" altLang="en-US">
                <a:ea typeface="游ゴシック"/>
              </a:rPr>
              <a:t> </a:t>
            </a:r>
            <a:r>
              <a:rPr lang="ja-JP">
                <a:ea typeface="+mn-lt"/>
                <a:cs typeface="+mn-lt"/>
              </a:rPr>
              <a:t>KXR94-2050</a:t>
            </a:r>
            <a:r>
              <a:rPr lang="ja-JP" altLang="en-US">
                <a:ea typeface="游ゴシック"/>
              </a:rPr>
              <a:t>・・・１</a:t>
            </a:r>
            <a:endParaRPr lang="ja-JP">
              <a:ea typeface="游ゴシック"/>
            </a:endParaRPr>
          </a:p>
          <a:p>
            <a:r>
              <a:rPr lang="ja-JP" altLang="en-US">
                <a:ea typeface="游ゴシック"/>
              </a:rPr>
              <a:t>ダイオード　　　　　・・・1</a:t>
            </a:r>
          </a:p>
          <a:p>
            <a:r>
              <a:rPr lang="ja-JP" altLang="en-US">
                <a:ea typeface="游ゴシック"/>
              </a:rPr>
              <a:t>トランジススタ　　　・・・1</a:t>
            </a:r>
          </a:p>
          <a:p>
            <a:r>
              <a:rPr lang="ja-JP" altLang="en-US">
                <a:ea typeface="游ゴシック"/>
              </a:rPr>
              <a:t>ブレッドボード　　　 ・・・２</a:t>
            </a:r>
          </a:p>
          <a:p>
            <a:r>
              <a:rPr lang="ja-JP" altLang="en-US">
                <a:ea typeface="游ゴシック"/>
              </a:rPr>
              <a:t>抵抗器　　　　　　　  ・・・4</a:t>
            </a:r>
          </a:p>
          <a:p>
            <a:r>
              <a:rPr lang="ja-JP">
                <a:ea typeface="+mn-lt"/>
                <a:cs typeface="+mn-lt"/>
              </a:rPr>
              <a:t>ジャンパーワイヤー　 ・・・適宜</a:t>
            </a:r>
          </a:p>
          <a:p>
            <a:endParaRPr lang="ja-JP" altLang="en-US">
              <a:ea typeface="游ゴシック"/>
            </a:endParaRPr>
          </a:p>
        </p:txBody>
      </p:sp>
      <p:sp>
        <p:nvSpPr>
          <p:cNvPr id="7" name="テキスト ボックス 6">
            <a:extLst>
              <a:ext uri="{FF2B5EF4-FFF2-40B4-BE49-F238E27FC236}">
                <a16:creationId xmlns:a16="http://schemas.microsoft.com/office/drawing/2014/main" id="{F2785063-CFDF-24CD-508C-83F4EC040E33}"/>
              </a:ext>
            </a:extLst>
          </p:cNvPr>
          <p:cNvSpPr txBox="1"/>
          <p:nvPr/>
        </p:nvSpPr>
        <p:spPr>
          <a:xfrm>
            <a:off x="10175906" y="6477330"/>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Tree>
    <p:extLst>
      <p:ext uri="{BB962C8B-B14F-4D97-AF65-F5344CB8AC3E}">
        <p14:creationId xmlns:p14="http://schemas.microsoft.com/office/powerpoint/2010/main" val="395645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18350E-36B4-454A-3FD2-E402175D2D06}"/>
              </a:ext>
            </a:extLst>
          </p:cNvPr>
          <p:cNvSpPr>
            <a:spLocks noGrp="1"/>
          </p:cNvSpPr>
          <p:nvPr>
            <p:ph type="title"/>
          </p:nvPr>
        </p:nvSpPr>
        <p:spPr>
          <a:xfrm>
            <a:off x="207178" y="-1764"/>
            <a:ext cx="10515600" cy="1325563"/>
          </a:xfrm>
        </p:spPr>
        <p:txBody>
          <a:bodyPr/>
          <a:lstStyle/>
          <a:p>
            <a:r>
              <a:rPr lang="ja-JP" altLang="en-US">
                <a:ea typeface="游ゴシック Light"/>
              </a:rPr>
              <a:t>社会的課題と既存システム</a:t>
            </a:r>
            <a:endParaRPr kumimoji="1" lang="ja-JP" altLang="en-US"/>
          </a:p>
        </p:txBody>
      </p:sp>
      <p:sp>
        <p:nvSpPr>
          <p:cNvPr id="6" name="テキスト ボックス 5">
            <a:extLst>
              <a:ext uri="{FF2B5EF4-FFF2-40B4-BE49-F238E27FC236}">
                <a16:creationId xmlns:a16="http://schemas.microsoft.com/office/drawing/2014/main" id="{BFAB3D4F-C6B4-4F31-2D2B-865F4D427110}"/>
              </a:ext>
            </a:extLst>
          </p:cNvPr>
          <p:cNvSpPr txBox="1"/>
          <p:nvPr/>
        </p:nvSpPr>
        <p:spPr>
          <a:xfrm>
            <a:off x="158043" y="1241778"/>
            <a:ext cx="3601155" cy="472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・社会的課題</a:t>
            </a:r>
            <a:r>
              <a:rPr lang="ja-JP" altLang="en-US">
                <a:ea typeface="游ゴシック"/>
              </a:rPr>
              <a:t>・</a:t>
            </a:r>
            <a:r>
              <a:rPr lang="ja-JP" altLang="en-US" sz="2400">
                <a:ea typeface="游ゴシック"/>
              </a:rPr>
              <a:t>要求</a:t>
            </a:r>
            <a:endParaRPr lang="ja-JP" altLang="en-US" sz="2400"/>
          </a:p>
        </p:txBody>
      </p:sp>
      <p:sp>
        <p:nvSpPr>
          <p:cNvPr id="4" name="テキスト ボックス 3">
            <a:extLst>
              <a:ext uri="{FF2B5EF4-FFF2-40B4-BE49-F238E27FC236}">
                <a16:creationId xmlns:a16="http://schemas.microsoft.com/office/drawing/2014/main" id="{99A5CD0C-C1BF-B45A-809E-19EE5F0596E8}"/>
              </a:ext>
            </a:extLst>
          </p:cNvPr>
          <p:cNvSpPr txBox="1"/>
          <p:nvPr/>
        </p:nvSpPr>
        <p:spPr>
          <a:xfrm>
            <a:off x="543273" y="1716187"/>
            <a:ext cx="760793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mn-lt"/>
                <a:cs typeface="+mn-lt"/>
              </a:rPr>
              <a:t>・</a:t>
            </a:r>
            <a:r>
              <a:rPr lang="ja-JP" sz="2000">
                <a:ea typeface="+mn-lt"/>
                <a:cs typeface="+mn-lt"/>
              </a:rPr>
              <a:t>災害時や電波障害時に</a:t>
            </a:r>
            <a:r>
              <a:rPr lang="ja-JP" altLang="en-US" sz="2000">
                <a:ea typeface="+mn-lt"/>
                <a:cs typeface="+mn-lt"/>
              </a:rPr>
              <a:t>被災地内と外部とでの連絡が困難 [1]</a:t>
            </a:r>
            <a:endParaRPr lang="ja-JP" sz="2000">
              <a:ea typeface="游ゴシック"/>
            </a:endParaRPr>
          </a:p>
          <a:p>
            <a:pPr algn="l"/>
            <a:endParaRPr lang="ja-JP" altLang="en-US">
              <a:ea typeface="游ゴシック"/>
            </a:endParaRPr>
          </a:p>
        </p:txBody>
      </p:sp>
      <p:sp>
        <p:nvSpPr>
          <p:cNvPr id="8" name="矢印: 右 7">
            <a:extLst>
              <a:ext uri="{FF2B5EF4-FFF2-40B4-BE49-F238E27FC236}">
                <a16:creationId xmlns:a16="http://schemas.microsoft.com/office/drawing/2014/main" id="{151482D4-E734-499A-0531-E726EC22D5B3}"/>
              </a:ext>
            </a:extLst>
          </p:cNvPr>
          <p:cNvSpPr/>
          <p:nvPr/>
        </p:nvSpPr>
        <p:spPr>
          <a:xfrm>
            <a:off x="3440686" y="2241065"/>
            <a:ext cx="1075069" cy="3189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D1B6DB0E-7535-7A87-7BE6-B154EBF418E8}"/>
              </a:ext>
            </a:extLst>
          </p:cNvPr>
          <p:cNvSpPr txBox="1"/>
          <p:nvPr/>
        </p:nvSpPr>
        <p:spPr>
          <a:xfrm>
            <a:off x="4646301" y="2215832"/>
            <a:ext cx="51667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電波を使用しない物理的通信手段が必要</a:t>
            </a:r>
          </a:p>
        </p:txBody>
      </p:sp>
      <p:sp>
        <p:nvSpPr>
          <p:cNvPr id="11" name="テキスト ボックス 10">
            <a:extLst>
              <a:ext uri="{FF2B5EF4-FFF2-40B4-BE49-F238E27FC236}">
                <a16:creationId xmlns:a16="http://schemas.microsoft.com/office/drawing/2014/main" id="{317798E9-4B48-268E-1CE0-B2B690B74FE0}"/>
              </a:ext>
            </a:extLst>
          </p:cNvPr>
          <p:cNvSpPr txBox="1"/>
          <p:nvPr/>
        </p:nvSpPr>
        <p:spPr>
          <a:xfrm>
            <a:off x="125692" y="2600503"/>
            <a:ext cx="28707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・問題点の呈示</a:t>
            </a:r>
          </a:p>
        </p:txBody>
      </p:sp>
      <p:sp>
        <p:nvSpPr>
          <p:cNvPr id="12" name="テキスト ボックス 11">
            <a:extLst>
              <a:ext uri="{FF2B5EF4-FFF2-40B4-BE49-F238E27FC236}">
                <a16:creationId xmlns:a16="http://schemas.microsoft.com/office/drawing/2014/main" id="{D54CED4A-2EAA-7C5E-BCAA-0F6EBFFA7753}"/>
              </a:ext>
            </a:extLst>
          </p:cNvPr>
          <p:cNvSpPr txBox="1"/>
          <p:nvPr/>
        </p:nvSpPr>
        <p:spPr>
          <a:xfrm>
            <a:off x="624663" y="3065763"/>
            <a:ext cx="48338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・電波の届かないところでは通信が困難</a:t>
            </a:r>
          </a:p>
        </p:txBody>
      </p:sp>
      <p:sp>
        <p:nvSpPr>
          <p:cNvPr id="3" name="テキスト ボックス 2">
            <a:extLst>
              <a:ext uri="{FF2B5EF4-FFF2-40B4-BE49-F238E27FC236}">
                <a16:creationId xmlns:a16="http://schemas.microsoft.com/office/drawing/2014/main" id="{0657083C-9D48-A0BA-4323-0C99DAD797EB}"/>
              </a:ext>
            </a:extLst>
          </p:cNvPr>
          <p:cNvSpPr txBox="1"/>
          <p:nvPr/>
        </p:nvSpPr>
        <p:spPr>
          <a:xfrm>
            <a:off x="627194" y="3568995"/>
            <a:ext cx="63506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rPr>
              <a:t>・医療施設や飛行機などの電波の使えない場所がある</a:t>
            </a:r>
            <a:endParaRPr lang="ja-JP" altLang="en-US" sz="2000">
              <a:ea typeface="游ゴシック" panose="020B0400000000000000" pitchFamily="34" charset="-128"/>
            </a:endParaRPr>
          </a:p>
        </p:txBody>
      </p:sp>
      <p:sp>
        <p:nvSpPr>
          <p:cNvPr id="5" name="テキスト ボックス 4">
            <a:extLst>
              <a:ext uri="{FF2B5EF4-FFF2-40B4-BE49-F238E27FC236}">
                <a16:creationId xmlns:a16="http://schemas.microsoft.com/office/drawing/2014/main" id="{320C519A-8D10-8159-8D3F-7C97C89CE1A2}"/>
              </a:ext>
            </a:extLst>
          </p:cNvPr>
          <p:cNvSpPr txBox="1"/>
          <p:nvPr/>
        </p:nvSpPr>
        <p:spPr>
          <a:xfrm>
            <a:off x="126620" y="4134588"/>
            <a:ext cx="64294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・既存システム</a:t>
            </a:r>
            <a:r>
              <a:rPr lang="ja-JP" altLang="en-US">
                <a:ea typeface="游ゴシック"/>
              </a:rPr>
              <a:t>・</a:t>
            </a:r>
            <a:r>
              <a:rPr lang="ja-JP" altLang="en-US" sz="2400">
                <a:ea typeface="游ゴシック"/>
              </a:rPr>
              <a:t>既存技術の課題解決内容</a:t>
            </a:r>
          </a:p>
        </p:txBody>
      </p:sp>
      <p:sp>
        <p:nvSpPr>
          <p:cNvPr id="7" name="テキスト ボックス 6">
            <a:extLst>
              <a:ext uri="{FF2B5EF4-FFF2-40B4-BE49-F238E27FC236}">
                <a16:creationId xmlns:a16="http://schemas.microsoft.com/office/drawing/2014/main" id="{3F74408A-622F-F35A-CA5A-5FBB6BDC7E3A}"/>
              </a:ext>
            </a:extLst>
          </p:cNvPr>
          <p:cNvSpPr txBox="1"/>
          <p:nvPr/>
        </p:nvSpPr>
        <p:spPr>
          <a:xfrm>
            <a:off x="401740" y="4762152"/>
            <a:ext cx="91034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rPr>
              <a:t>・現在解決している技術：</a:t>
            </a:r>
            <a:r>
              <a:rPr lang="ja-JP" sz="2000">
                <a:ea typeface="+mn-lt"/>
                <a:cs typeface="+mn-lt"/>
              </a:rPr>
              <a:t>Li-Fi（光通信）</a:t>
            </a:r>
            <a:r>
              <a:rPr lang="en-US" altLang="ja-JP" sz="2000">
                <a:ea typeface="+mn-lt"/>
                <a:cs typeface="+mn-lt"/>
              </a:rPr>
              <a:t>[2]</a:t>
            </a:r>
            <a:endParaRPr lang="ja-JP" altLang="en-US" sz="2000">
              <a:ea typeface="游ゴシック"/>
            </a:endParaRPr>
          </a:p>
        </p:txBody>
      </p:sp>
      <p:sp>
        <p:nvSpPr>
          <p:cNvPr id="10" name="テキスト ボックス 9">
            <a:extLst>
              <a:ext uri="{FF2B5EF4-FFF2-40B4-BE49-F238E27FC236}">
                <a16:creationId xmlns:a16="http://schemas.microsoft.com/office/drawing/2014/main" id="{12911B27-3177-5280-9912-79DC638B23CD}"/>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
        <p:nvSpPr>
          <p:cNvPr id="15" name="TextBox 14">
            <a:extLst>
              <a:ext uri="{FF2B5EF4-FFF2-40B4-BE49-F238E27FC236}">
                <a16:creationId xmlns:a16="http://schemas.microsoft.com/office/drawing/2014/main" id="{FF7948CE-C5A4-EF18-6FC6-6CDECD736F03}"/>
              </a:ext>
            </a:extLst>
          </p:cNvPr>
          <p:cNvSpPr txBox="1"/>
          <p:nvPr/>
        </p:nvSpPr>
        <p:spPr>
          <a:xfrm>
            <a:off x="3438709" y="5158232"/>
            <a:ext cx="4370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NTT</a:t>
            </a:r>
            <a:r>
              <a:rPr lang="ja-JP" altLang="en-US">
                <a:ea typeface="+mn-lt"/>
                <a:cs typeface="+mn-lt"/>
              </a:rPr>
              <a:t>ドコモの音響</a:t>
            </a:r>
            <a:r>
              <a:rPr lang="en-US">
                <a:ea typeface="+mn-lt"/>
                <a:cs typeface="+mn-lt"/>
              </a:rPr>
              <a:t>OFDM(</a:t>
            </a:r>
            <a:r>
              <a:rPr lang="ja-JP" altLang="en-US">
                <a:ea typeface="+mn-lt"/>
                <a:cs typeface="+mn-lt"/>
              </a:rPr>
              <a:t>音通信</a:t>
            </a:r>
            <a:r>
              <a:rPr lang="en-US">
                <a:ea typeface="+mn-lt"/>
                <a:cs typeface="+mn-lt"/>
              </a:rPr>
              <a:t>)[3][4]</a:t>
            </a:r>
            <a:endParaRPr lang="en-US"/>
          </a:p>
        </p:txBody>
      </p:sp>
      <p:sp>
        <p:nvSpPr>
          <p:cNvPr id="16" name="TextBox 15">
            <a:extLst>
              <a:ext uri="{FF2B5EF4-FFF2-40B4-BE49-F238E27FC236}">
                <a16:creationId xmlns:a16="http://schemas.microsoft.com/office/drawing/2014/main" id="{CD093779-7410-0AF5-DE01-38E401234450}"/>
              </a:ext>
            </a:extLst>
          </p:cNvPr>
          <p:cNvSpPr txBox="1"/>
          <p:nvPr/>
        </p:nvSpPr>
        <p:spPr>
          <a:xfrm>
            <a:off x="3441341" y="5526579"/>
            <a:ext cx="302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ea typeface="+mn-lt"/>
                <a:cs typeface="+mn-lt"/>
              </a:rPr>
              <a:t>Vinteraction</a:t>
            </a:r>
            <a:r>
              <a:rPr lang="en-US">
                <a:ea typeface="+mn-lt"/>
                <a:cs typeface="+mn-lt"/>
              </a:rPr>
              <a:t>(</a:t>
            </a:r>
            <a:r>
              <a:rPr lang="ja-JP" altLang="en-US">
                <a:ea typeface="+mn-lt"/>
                <a:cs typeface="+mn-lt"/>
              </a:rPr>
              <a:t>振動通信</a:t>
            </a:r>
            <a:r>
              <a:rPr lang="en-US">
                <a:ea typeface="+mn-lt"/>
                <a:cs typeface="+mn-lt"/>
              </a:rPr>
              <a:t>)[5]</a:t>
            </a:r>
            <a:endParaRPr lang="en-US" err="1"/>
          </a:p>
        </p:txBody>
      </p:sp>
    </p:spTree>
    <p:extLst>
      <p:ext uri="{BB962C8B-B14F-4D97-AF65-F5344CB8AC3E}">
        <p14:creationId xmlns:p14="http://schemas.microsoft.com/office/powerpoint/2010/main" val="300747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1C08EDC-3EA6-644E-1191-6B06C7FD1DE6}"/>
              </a:ext>
            </a:extLst>
          </p:cNvPr>
          <p:cNvPicPr>
            <a:picLocks noChangeAspect="1"/>
          </p:cNvPicPr>
          <p:nvPr/>
        </p:nvPicPr>
        <p:blipFill>
          <a:blip r:embed="rId2"/>
          <a:srcRect l="12216" t="8994" r="7504" b="21193"/>
          <a:stretch>
            <a:fillRect/>
          </a:stretch>
        </p:blipFill>
        <p:spPr>
          <a:xfrm>
            <a:off x="1800172" y="864453"/>
            <a:ext cx="7203480" cy="6013206"/>
          </a:xfrm>
          <a:prstGeom prst="rect">
            <a:avLst/>
          </a:prstGeom>
        </p:spPr>
      </p:pic>
      <p:sp>
        <p:nvSpPr>
          <p:cNvPr id="2" name="タイトル 1">
            <a:extLst>
              <a:ext uri="{FF2B5EF4-FFF2-40B4-BE49-F238E27FC236}">
                <a16:creationId xmlns:a16="http://schemas.microsoft.com/office/drawing/2014/main" id="{D0FB6890-AE9B-F93E-5718-416A0ABEFDAD}"/>
              </a:ext>
            </a:extLst>
          </p:cNvPr>
          <p:cNvSpPr>
            <a:spLocks noGrp="1"/>
          </p:cNvSpPr>
          <p:nvPr>
            <p:ph type="title"/>
          </p:nvPr>
        </p:nvSpPr>
        <p:spPr>
          <a:xfrm>
            <a:off x="123456" y="-125154"/>
            <a:ext cx="10515600" cy="1325563"/>
          </a:xfrm>
        </p:spPr>
        <p:txBody>
          <a:bodyPr/>
          <a:lstStyle/>
          <a:p>
            <a:r>
              <a:rPr lang="ja-JP" altLang="en-US">
                <a:ea typeface="游ゴシック Light"/>
              </a:rPr>
              <a:t>システム構築スケジュール</a:t>
            </a:r>
            <a:endParaRPr kumimoji="1" lang="ja-JP" altLang="en-US"/>
          </a:p>
        </p:txBody>
      </p:sp>
      <p:sp>
        <p:nvSpPr>
          <p:cNvPr id="5" name="テキスト ボックス 4">
            <a:extLst>
              <a:ext uri="{FF2B5EF4-FFF2-40B4-BE49-F238E27FC236}">
                <a16:creationId xmlns:a16="http://schemas.microsoft.com/office/drawing/2014/main" id="{17CE8182-026A-0457-0ED2-466EE8FD3EBC}"/>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Tree>
    <p:extLst>
      <p:ext uri="{BB962C8B-B14F-4D97-AF65-F5344CB8AC3E}">
        <p14:creationId xmlns:p14="http://schemas.microsoft.com/office/powerpoint/2010/main" val="315714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E4CB3-90CE-0844-056A-1EFB3EEF3E29}"/>
              </a:ext>
            </a:extLst>
          </p:cNvPr>
          <p:cNvSpPr>
            <a:spLocks noGrp="1"/>
          </p:cNvSpPr>
          <p:nvPr>
            <p:ph type="title"/>
          </p:nvPr>
        </p:nvSpPr>
        <p:spPr/>
        <p:txBody>
          <a:bodyPr/>
          <a:lstStyle/>
          <a:p>
            <a:r>
              <a:rPr lang="ja-JP" altLang="en-US">
                <a:ea typeface="游ゴシック Light"/>
              </a:rPr>
              <a:t>まとめ</a:t>
            </a:r>
            <a:endParaRPr kumimoji="1" lang="ja-JP" altLang="en-US"/>
          </a:p>
        </p:txBody>
      </p:sp>
      <p:sp>
        <p:nvSpPr>
          <p:cNvPr id="4" name="テキスト ボックス 3">
            <a:extLst>
              <a:ext uri="{FF2B5EF4-FFF2-40B4-BE49-F238E27FC236}">
                <a16:creationId xmlns:a16="http://schemas.microsoft.com/office/drawing/2014/main" id="{BBC9C2D3-C300-35EF-1AB3-3DC1281C6782}"/>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
        <p:nvSpPr>
          <p:cNvPr id="3" name="テキスト ボックス 2">
            <a:extLst>
              <a:ext uri="{FF2B5EF4-FFF2-40B4-BE49-F238E27FC236}">
                <a16:creationId xmlns:a16="http://schemas.microsoft.com/office/drawing/2014/main" id="{8F796629-23E4-5D26-FBB3-2C196A54C1F1}"/>
              </a:ext>
            </a:extLst>
          </p:cNvPr>
          <p:cNvSpPr txBox="1"/>
          <p:nvPr/>
        </p:nvSpPr>
        <p:spPr>
          <a:xfrm>
            <a:off x="1025913" y="1429078"/>
            <a:ext cx="1081668" cy="523220"/>
          </a:xfrm>
          <a:prstGeom prst="rect">
            <a:avLst/>
          </a:prstGeom>
          <a:noFill/>
        </p:spPr>
        <p:txBody>
          <a:bodyPr wrap="square" rtlCol="0">
            <a:spAutoFit/>
          </a:bodyPr>
          <a:lstStyle/>
          <a:p>
            <a:r>
              <a:rPr kumimoji="1" lang="ja-JP" altLang="en-US" sz="2800"/>
              <a:t>目的</a:t>
            </a:r>
          </a:p>
        </p:txBody>
      </p:sp>
      <p:sp>
        <p:nvSpPr>
          <p:cNvPr id="5" name="テキスト ボックス 4">
            <a:extLst>
              <a:ext uri="{FF2B5EF4-FFF2-40B4-BE49-F238E27FC236}">
                <a16:creationId xmlns:a16="http://schemas.microsoft.com/office/drawing/2014/main" id="{90008F8C-9A0A-EECC-12E3-2B949D8CD8BE}"/>
              </a:ext>
            </a:extLst>
          </p:cNvPr>
          <p:cNvSpPr txBox="1"/>
          <p:nvPr/>
        </p:nvSpPr>
        <p:spPr>
          <a:xfrm>
            <a:off x="1103971" y="2074961"/>
            <a:ext cx="8564135" cy="400110"/>
          </a:xfrm>
          <a:prstGeom prst="rect">
            <a:avLst/>
          </a:prstGeom>
          <a:noFill/>
        </p:spPr>
        <p:txBody>
          <a:bodyPr wrap="square" rtlCol="0">
            <a:spAutoFit/>
          </a:bodyPr>
          <a:lstStyle/>
          <a:p>
            <a:r>
              <a:rPr lang="ja-JP" altLang="en-US" sz="2000"/>
              <a:t>電波が使用できない状況において無線通信できるシステムを作成する</a:t>
            </a:r>
            <a:endParaRPr lang="en-US" altLang="ja-JP" sz="2000"/>
          </a:p>
        </p:txBody>
      </p:sp>
      <p:sp>
        <p:nvSpPr>
          <p:cNvPr id="6" name="テキスト ボックス 5">
            <a:extLst>
              <a:ext uri="{FF2B5EF4-FFF2-40B4-BE49-F238E27FC236}">
                <a16:creationId xmlns:a16="http://schemas.microsoft.com/office/drawing/2014/main" id="{36F3C07F-83C7-02C3-1A34-B920E0173527}"/>
              </a:ext>
            </a:extLst>
          </p:cNvPr>
          <p:cNvSpPr txBox="1"/>
          <p:nvPr/>
        </p:nvSpPr>
        <p:spPr>
          <a:xfrm>
            <a:off x="1025913" y="2597734"/>
            <a:ext cx="2196790" cy="523220"/>
          </a:xfrm>
          <a:prstGeom prst="rect">
            <a:avLst/>
          </a:prstGeom>
          <a:noFill/>
        </p:spPr>
        <p:txBody>
          <a:bodyPr wrap="square" rtlCol="0">
            <a:spAutoFit/>
          </a:bodyPr>
          <a:lstStyle/>
          <a:p>
            <a:r>
              <a:rPr kumimoji="1" lang="ja-JP" altLang="en-US" sz="2800"/>
              <a:t>提案内容</a:t>
            </a:r>
          </a:p>
        </p:txBody>
      </p:sp>
      <p:sp>
        <p:nvSpPr>
          <p:cNvPr id="7" name="テキスト ボックス 6">
            <a:extLst>
              <a:ext uri="{FF2B5EF4-FFF2-40B4-BE49-F238E27FC236}">
                <a16:creationId xmlns:a16="http://schemas.microsoft.com/office/drawing/2014/main" id="{C8028B2A-B8BF-A2F4-32CF-0B74DFD60D2F}"/>
              </a:ext>
            </a:extLst>
          </p:cNvPr>
          <p:cNvSpPr txBox="1"/>
          <p:nvPr/>
        </p:nvSpPr>
        <p:spPr>
          <a:xfrm>
            <a:off x="1103971" y="3243617"/>
            <a:ext cx="6411951" cy="400110"/>
          </a:xfrm>
          <a:prstGeom prst="rect">
            <a:avLst/>
          </a:prstGeom>
          <a:noFill/>
        </p:spPr>
        <p:txBody>
          <a:bodyPr wrap="square" rtlCol="0">
            <a:spAutoFit/>
          </a:bodyPr>
          <a:lstStyle/>
          <a:p>
            <a:r>
              <a:rPr kumimoji="1" lang="ja-JP" altLang="en-US" sz="2000"/>
              <a:t>光・音・振動の物理媒体での無線通信システムの作成</a:t>
            </a:r>
          </a:p>
        </p:txBody>
      </p:sp>
      <p:sp>
        <p:nvSpPr>
          <p:cNvPr id="8" name="テキスト ボックス 7">
            <a:extLst>
              <a:ext uri="{FF2B5EF4-FFF2-40B4-BE49-F238E27FC236}">
                <a16:creationId xmlns:a16="http://schemas.microsoft.com/office/drawing/2014/main" id="{3C561315-7770-65B6-4DEC-BEFB51B5F5BC}"/>
              </a:ext>
            </a:extLst>
          </p:cNvPr>
          <p:cNvSpPr txBox="1"/>
          <p:nvPr/>
        </p:nvSpPr>
        <p:spPr>
          <a:xfrm>
            <a:off x="1025913" y="3862998"/>
            <a:ext cx="3802566" cy="523220"/>
          </a:xfrm>
          <a:prstGeom prst="rect">
            <a:avLst/>
          </a:prstGeom>
          <a:noFill/>
        </p:spPr>
        <p:txBody>
          <a:bodyPr wrap="square" rtlCol="0">
            <a:spAutoFit/>
          </a:bodyPr>
          <a:lstStyle/>
          <a:p>
            <a:r>
              <a:rPr kumimoji="1" lang="ja-JP" altLang="en-US" sz="2800"/>
              <a:t>到達目標</a:t>
            </a:r>
          </a:p>
        </p:txBody>
      </p:sp>
      <p:sp>
        <p:nvSpPr>
          <p:cNvPr id="11" name="テキスト ボックス 10">
            <a:extLst>
              <a:ext uri="{FF2B5EF4-FFF2-40B4-BE49-F238E27FC236}">
                <a16:creationId xmlns:a16="http://schemas.microsoft.com/office/drawing/2014/main" id="{D5E9435A-40C3-9D0C-5F10-AFB91AE3663F}"/>
              </a:ext>
            </a:extLst>
          </p:cNvPr>
          <p:cNvSpPr txBox="1"/>
          <p:nvPr/>
        </p:nvSpPr>
        <p:spPr>
          <a:xfrm>
            <a:off x="1025913" y="4502649"/>
            <a:ext cx="5246442" cy="400110"/>
          </a:xfrm>
          <a:prstGeom prst="rect">
            <a:avLst/>
          </a:prstGeom>
          <a:noFill/>
        </p:spPr>
        <p:txBody>
          <a:bodyPr wrap="square" lIns="91440" tIns="45720" rIns="91440" bIns="45720" rtlCol="0" anchor="t">
            <a:spAutoFit/>
          </a:bodyPr>
          <a:lstStyle/>
          <a:p>
            <a:r>
              <a:rPr lang="ja-JP" altLang="en-US" sz="2000">
                <a:ea typeface="游ゴシック"/>
              </a:rPr>
              <a:t>１文字以上の情報を</a:t>
            </a:r>
            <a:r>
              <a:rPr lang="ja-JP" altLang="en-US" sz="2000" strike="sngStrike">
                <a:ea typeface="游ゴシック"/>
              </a:rPr>
              <a:t>95</a:t>
            </a:r>
            <a:r>
              <a:rPr lang="en-US" altLang="ja-JP" sz="2000">
                <a:ea typeface="游ゴシック"/>
              </a:rPr>
              <a:t>%</a:t>
            </a:r>
            <a:r>
              <a:rPr lang="en-US" altLang="ja-JP" sz="2000" err="1">
                <a:ea typeface="游ゴシック"/>
              </a:rPr>
              <a:t>以上</a:t>
            </a:r>
            <a:r>
              <a:rPr lang="ja-JP" altLang="en-US" sz="2000">
                <a:ea typeface="游ゴシック"/>
              </a:rPr>
              <a:t>の伝送正確性</a:t>
            </a:r>
            <a:endParaRPr lang="ja-JP"/>
          </a:p>
        </p:txBody>
      </p:sp>
      <p:sp>
        <p:nvSpPr>
          <p:cNvPr id="9" name="テキスト ボックス 8">
            <a:extLst>
              <a:ext uri="{FF2B5EF4-FFF2-40B4-BE49-F238E27FC236}">
                <a16:creationId xmlns:a16="http://schemas.microsoft.com/office/drawing/2014/main" id="{DDC024EA-FD50-1C0C-6F40-2104589984F7}"/>
              </a:ext>
            </a:extLst>
          </p:cNvPr>
          <p:cNvSpPr txBox="1"/>
          <p:nvPr/>
        </p:nvSpPr>
        <p:spPr>
          <a:xfrm>
            <a:off x="3349256" y="4713767"/>
            <a:ext cx="602511" cy="378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80</a:t>
            </a:r>
            <a:endParaRPr lang="ja-JP" altLang="en-US"/>
          </a:p>
        </p:txBody>
      </p:sp>
    </p:spTree>
    <p:extLst>
      <p:ext uri="{BB962C8B-B14F-4D97-AF65-F5344CB8AC3E}">
        <p14:creationId xmlns:p14="http://schemas.microsoft.com/office/powerpoint/2010/main" val="1621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4C29-8A94-495A-F3C8-C1F406898767}"/>
              </a:ext>
            </a:extLst>
          </p:cNvPr>
          <p:cNvSpPr>
            <a:spLocks noGrp="1"/>
          </p:cNvSpPr>
          <p:nvPr>
            <p:ph type="title"/>
          </p:nvPr>
        </p:nvSpPr>
        <p:spPr>
          <a:xfrm>
            <a:off x="838200" y="-875"/>
            <a:ext cx="10515600" cy="1325563"/>
          </a:xfrm>
        </p:spPr>
        <p:txBody>
          <a:bodyPr/>
          <a:lstStyle/>
          <a:p>
            <a:r>
              <a:rPr lang="ja-JP" altLang="en-US">
                <a:ea typeface="游ゴシック Light"/>
              </a:rPr>
              <a:t>参考文献</a:t>
            </a:r>
            <a:endParaRPr kumimoji="1" lang="en-US"/>
          </a:p>
        </p:txBody>
      </p:sp>
      <p:sp>
        <p:nvSpPr>
          <p:cNvPr id="3" name="Content Placeholder 2">
            <a:extLst>
              <a:ext uri="{FF2B5EF4-FFF2-40B4-BE49-F238E27FC236}">
                <a16:creationId xmlns:a16="http://schemas.microsoft.com/office/drawing/2014/main" id="{2FA80BB6-032F-1221-1502-8416B4472A2B}"/>
              </a:ext>
            </a:extLst>
          </p:cNvPr>
          <p:cNvSpPr>
            <a:spLocks noGrp="1"/>
          </p:cNvSpPr>
          <p:nvPr>
            <p:ph idx="1"/>
          </p:nvPr>
        </p:nvSpPr>
        <p:spPr>
          <a:xfrm>
            <a:off x="580200" y="1327625"/>
            <a:ext cx="10515600" cy="4963338"/>
          </a:xfrm>
        </p:spPr>
        <p:txBody>
          <a:bodyPr vert="horz" lIns="91440" tIns="45720" rIns="91440" bIns="45720" rtlCol="0" anchor="t">
            <a:noAutofit/>
          </a:bodyPr>
          <a:lstStyle/>
          <a:p>
            <a:r>
              <a:rPr lang="en-US" sz="1400">
                <a:ea typeface="游ゴシック"/>
              </a:rPr>
              <a:t>[1]</a:t>
            </a:r>
            <a:r>
              <a:rPr lang="ja-JP" altLang="en-US" sz="1400">
                <a:ea typeface="+mn-lt"/>
                <a:cs typeface="+mn-lt"/>
              </a:rPr>
              <a:t>松本直人，菊地俊介，"</a:t>
            </a:r>
            <a:r>
              <a:rPr lang="ja-JP" sz="1400">
                <a:ea typeface="+mn-lt"/>
                <a:cs typeface="+mn-lt"/>
              </a:rPr>
              <a:t>災害時における無線モニタリングによる社会インフラの見える化</a:t>
            </a:r>
            <a:r>
              <a:rPr lang="ja-JP" altLang="en-US" sz="1400">
                <a:ea typeface="+mn-lt"/>
                <a:cs typeface="+mn-lt"/>
              </a:rPr>
              <a:t>"，</a:t>
            </a:r>
            <a:r>
              <a:rPr lang="ja-JP" sz="1400">
                <a:ea typeface="+mn-lt"/>
                <a:cs typeface="+mn-lt"/>
              </a:rPr>
              <a:t>情報処理学会研究報告</a:t>
            </a:r>
            <a:r>
              <a:rPr lang="ja-JP" altLang="en-US" sz="1400">
                <a:ea typeface="+mn-lt"/>
                <a:cs typeface="+mn-lt"/>
              </a:rPr>
              <a:t>，2020年5月15.</a:t>
            </a:r>
          </a:p>
          <a:p>
            <a:r>
              <a:rPr lang="ja-JP" altLang="en-US" sz="1400">
                <a:ea typeface="游ゴシック"/>
              </a:rPr>
              <a:t>[2]</a:t>
            </a:r>
            <a:r>
              <a:rPr lang="ja-JP" sz="1400">
                <a:ea typeface="+mn-lt"/>
                <a:cs typeface="+mn-lt"/>
              </a:rPr>
              <a:t>Mark Halper, "New IEEE Li-Fi standard gives the technology an 'invisible' future", BUILDINGS, 2023年7月20日. </a:t>
            </a:r>
          </a:p>
          <a:p>
            <a:r>
              <a:rPr lang="ja-JP" altLang="en-US" sz="1400">
                <a:ea typeface="游ゴシック"/>
              </a:rPr>
              <a:t>[3]</a:t>
            </a:r>
            <a:r>
              <a:rPr lang="ja-JP" sz="1400">
                <a:ea typeface="+mn-lt"/>
                <a:cs typeface="+mn-lt"/>
              </a:rPr>
              <a:t>松岡 保静，音響データ通信技術 : 音響OFDM(&lt;小特集&gt;携帯情報機器における音響技術)，日本音響学会誌，Vol.68，No.3，pp.143-147，2012</a:t>
            </a:r>
            <a:r>
              <a:rPr lang="en-US" altLang="ja-JP" sz="1400">
                <a:ea typeface="+mn-lt"/>
                <a:cs typeface="+mn-lt"/>
              </a:rPr>
              <a:t>.</a:t>
            </a:r>
            <a:endParaRPr lang="ja-JP" sz="1400">
              <a:ea typeface="+mn-lt"/>
              <a:cs typeface="+mn-lt"/>
            </a:endParaRPr>
          </a:p>
          <a:p>
            <a:r>
              <a:rPr lang="ja-JP" altLang="en-US" sz="1400">
                <a:ea typeface="游ゴシック"/>
              </a:rPr>
              <a:t>[4]</a:t>
            </a:r>
            <a:r>
              <a:rPr lang="ja-JP" sz="1400">
                <a:ea typeface="+mn-lt"/>
                <a:cs typeface="+mn-lt"/>
              </a:rPr>
              <a:t>NTTドコモ，報道発表資料「音響OFDM」技術を開発</a:t>
            </a:r>
            <a:r>
              <a:rPr lang="en-US" altLang="ja-JP" sz="1400">
                <a:ea typeface="+mn-lt"/>
                <a:cs typeface="+mn-lt"/>
              </a:rPr>
              <a:t>.</a:t>
            </a:r>
            <a:endParaRPr lang="ja-JP" sz="1400">
              <a:ea typeface="+mn-lt"/>
              <a:cs typeface="+mn-lt"/>
            </a:endParaRPr>
          </a:p>
          <a:p>
            <a:r>
              <a:rPr lang="ja-JP" altLang="en-US" sz="1400">
                <a:ea typeface="+mn-lt"/>
                <a:cs typeface="+mn-lt"/>
              </a:rPr>
              <a:t>[5]</a:t>
            </a:r>
            <a:r>
              <a:rPr lang="ja-JP" sz="1400">
                <a:ea typeface="+mn-lt"/>
                <a:cs typeface="+mn-lt"/>
              </a:rPr>
              <a:t>澤 拓郎,中澤 仁,永田 智大,徳田 英幸.Vinteraction：スマート端末のための振動を利用した情報送信インタラクション.情報処理学会論文誌,Vol.54,No.4,1498</a:t>
            </a:r>
            <a:r>
              <a:rPr lang="en-US" altLang="ja-JP" sz="1400">
                <a:ea typeface="+mn-lt"/>
                <a:cs typeface="+mn-lt"/>
              </a:rPr>
              <a:t>-</a:t>
            </a:r>
            <a:r>
              <a:rPr lang="ja-JP" sz="1400">
                <a:ea typeface="+mn-lt"/>
                <a:cs typeface="+mn-lt"/>
              </a:rPr>
              <a:t>1506,Apr.2013</a:t>
            </a:r>
            <a:r>
              <a:rPr lang="en-US" altLang="ja-JP" sz="1400">
                <a:ea typeface="+mn-lt"/>
                <a:cs typeface="+mn-lt"/>
              </a:rPr>
              <a:t>.</a:t>
            </a:r>
            <a:endParaRPr lang="ja-JP" sz="1400">
              <a:ea typeface="+mn-lt"/>
              <a:cs typeface="+mn-lt"/>
            </a:endParaRPr>
          </a:p>
          <a:p>
            <a:r>
              <a:rPr lang="ja-JP" altLang="en-US" sz="1400">
                <a:ea typeface="+mn-lt"/>
                <a:cs typeface="+mn-lt"/>
              </a:rPr>
              <a:t>[6]I</a:t>
            </a:r>
            <a:r>
              <a:rPr lang="ja-JP" sz="1400">
                <a:solidFill>
                  <a:srgbClr val="1A1A1A"/>
                </a:solidFill>
                <a:ea typeface="+mn-lt"/>
                <a:cs typeface="+mn-lt"/>
              </a:rPr>
              <a:t>EEE Std 802.11-2020，Section21.3.18.1＆Table 21-25，“Receiver Minimum Input Sensitivity Test”</a:t>
            </a:r>
            <a:r>
              <a:rPr lang="en-US" altLang="ja-JP" sz="1400">
                <a:solidFill>
                  <a:srgbClr val="1A1A1A"/>
                </a:solidFill>
                <a:ea typeface="+mn-lt"/>
                <a:cs typeface="+mn-lt"/>
              </a:rPr>
              <a:t>.</a:t>
            </a:r>
            <a:endParaRPr lang="ja-JP" sz="1400">
              <a:solidFill>
                <a:srgbClr val="1A1A1A"/>
              </a:solidFill>
              <a:ea typeface="+mn-lt"/>
              <a:cs typeface="+mn-lt"/>
            </a:endParaRPr>
          </a:p>
          <a:p>
            <a:r>
              <a:rPr lang="ja-JP" altLang="en-US" sz="1400">
                <a:ea typeface="+mn-lt"/>
                <a:cs typeface="+mn-lt"/>
              </a:rPr>
              <a:t>[7]</a:t>
            </a:r>
            <a:r>
              <a:rPr lang="en-US" altLang="ja-JP" sz="1400">
                <a:solidFill>
                  <a:srgbClr val="1A1A1A"/>
                </a:solidFill>
                <a:highlight>
                  <a:srgbClr val="FFFFFF"/>
                </a:highlight>
                <a:ea typeface="+mn-lt"/>
                <a:cs typeface="+mn-lt"/>
              </a:rPr>
              <a:t>Youki Sada, Tetsuya Kojima, ”Improvement of Emergency Broadcasting System Based on Audio Data </a:t>
            </a:r>
            <a:r>
              <a:rPr lang="en-US" altLang="ja-JP" sz="1400" err="1">
                <a:solidFill>
                  <a:srgbClr val="1A1A1A"/>
                </a:solidFill>
                <a:highlight>
                  <a:srgbClr val="FFFFFF"/>
                </a:highlight>
                <a:ea typeface="+mn-lt"/>
                <a:cs typeface="+mn-lt"/>
              </a:rPr>
              <a:t>Hiding”，</a:t>
            </a:r>
            <a:r>
              <a:rPr lang="en-US" sz="1400" err="1">
                <a:solidFill>
                  <a:srgbClr val="1A1A1A"/>
                </a:solidFill>
                <a:highlight>
                  <a:srgbClr val="FFFFFF"/>
                </a:highlight>
                <a:ea typeface="+mn-lt"/>
                <a:cs typeface="+mn-lt"/>
              </a:rPr>
              <a:t>IEICE</a:t>
            </a:r>
            <a:r>
              <a:rPr lang="en-US" sz="1400">
                <a:solidFill>
                  <a:srgbClr val="1A1A1A"/>
                </a:solidFill>
                <a:highlight>
                  <a:srgbClr val="FFFFFF"/>
                </a:highlight>
                <a:ea typeface="+mn-lt"/>
                <a:cs typeface="+mn-lt"/>
              </a:rPr>
              <a:t> Tech. Rep.</a:t>
            </a:r>
            <a:r>
              <a:rPr lang="ja-JP" altLang="en-US" sz="1400">
                <a:solidFill>
                  <a:srgbClr val="1A1A1A"/>
                </a:solidFill>
                <a:highlight>
                  <a:srgbClr val="FFFFFF"/>
                </a:highlight>
                <a:ea typeface="+mn-lt"/>
                <a:cs typeface="+mn-lt"/>
              </a:rPr>
              <a:t>，</a:t>
            </a:r>
            <a:r>
              <a:rPr lang="en-US" sz="1400">
                <a:solidFill>
                  <a:srgbClr val="1A1A1A"/>
                </a:solidFill>
                <a:highlight>
                  <a:srgbClr val="FFFFFF"/>
                </a:highlight>
                <a:ea typeface="+mn-lt"/>
                <a:cs typeface="+mn-lt"/>
              </a:rPr>
              <a:t>Vol.117</a:t>
            </a:r>
            <a:r>
              <a:rPr lang="ja-JP" altLang="en-US" sz="1400">
                <a:solidFill>
                  <a:srgbClr val="1A1A1A"/>
                </a:solidFill>
                <a:highlight>
                  <a:srgbClr val="FFFFFF"/>
                </a:highlight>
                <a:ea typeface="+mn-lt"/>
                <a:cs typeface="+mn-lt"/>
              </a:rPr>
              <a:t>，</a:t>
            </a:r>
            <a:r>
              <a:rPr lang="en-US" sz="1400">
                <a:solidFill>
                  <a:srgbClr val="1A1A1A"/>
                </a:solidFill>
                <a:highlight>
                  <a:srgbClr val="FFFFFF"/>
                </a:highlight>
                <a:ea typeface="+mn-lt"/>
                <a:cs typeface="+mn-lt"/>
              </a:rPr>
              <a:t>No.476</a:t>
            </a:r>
            <a:r>
              <a:rPr lang="ja-JP" altLang="en-US" sz="1400">
                <a:solidFill>
                  <a:srgbClr val="1A1A1A"/>
                </a:solidFill>
                <a:highlight>
                  <a:srgbClr val="FFFFFF"/>
                </a:highlight>
                <a:ea typeface="+mn-lt"/>
                <a:cs typeface="+mn-lt"/>
              </a:rPr>
              <a:t>，</a:t>
            </a:r>
            <a:r>
              <a:rPr lang="en-US" sz="1400">
                <a:solidFill>
                  <a:srgbClr val="1A1A1A"/>
                </a:solidFill>
                <a:highlight>
                  <a:srgbClr val="FFFFFF"/>
                </a:highlight>
                <a:ea typeface="+mn-lt"/>
                <a:cs typeface="+mn-lt"/>
              </a:rPr>
              <a:t>EMM2017-88</a:t>
            </a:r>
            <a:r>
              <a:rPr lang="ja-JP" altLang="en-US" sz="1400">
                <a:solidFill>
                  <a:srgbClr val="1A1A1A"/>
                </a:solidFill>
                <a:highlight>
                  <a:srgbClr val="FFFFFF"/>
                </a:highlight>
                <a:ea typeface="+mn-lt"/>
                <a:cs typeface="+mn-lt"/>
              </a:rPr>
              <a:t>，</a:t>
            </a:r>
            <a:r>
              <a:rPr lang="en-US" sz="1400">
                <a:solidFill>
                  <a:srgbClr val="1A1A1A"/>
                </a:solidFill>
                <a:highlight>
                  <a:srgbClr val="FFFFFF"/>
                </a:highlight>
                <a:ea typeface="+mn-lt"/>
                <a:cs typeface="+mn-lt"/>
              </a:rPr>
              <a:t>pp.55-60</a:t>
            </a:r>
            <a:r>
              <a:rPr lang="ja-JP" altLang="en-US" sz="1400">
                <a:solidFill>
                  <a:srgbClr val="1A1A1A"/>
                </a:solidFill>
                <a:highlight>
                  <a:srgbClr val="FFFFFF"/>
                </a:highlight>
                <a:ea typeface="+mn-lt"/>
                <a:cs typeface="+mn-lt"/>
              </a:rPr>
              <a:t>，</a:t>
            </a:r>
            <a:r>
              <a:rPr lang="en-US" sz="1400">
                <a:solidFill>
                  <a:srgbClr val="1A1A1A"/>
                </a:solidFill>
                <a:highlight>
                  <a:srgbClr val="FFFFFF"/>
                </a:highlight>
                <a:ea typeface="+mn-lt"/>
                <a:cs typeface="+mn-lt"/>
              </a:rPr>
              <a:t>2018</a:t>
            </a:r>
            <a:r>
              <a:rPr lang="ja-JP" altLang="en-US" sz="1400">
                <a:solidFill>
                  <a:srgbClr val="1A1A1A"/>
                </a:solidFill>
                <a:highlight>
                  <a:srgbClr val="FFFFFF"/>
                </a:highlight>
                <a:ea typeface="+mn-lt"/>
                <a:cs typeface="+mn-lt"/>
              </a:rPr>
              <a:t>．</a:t>
            </a:r>
            <a:endParaRPr lang="en-US" sz="1400">
              <a:solidFill>
                <a:srgbClr val="000000"/>
              </a:solidFill>
              <a:highlight>
                <a:srgbClr val="FFFFFF"/>
              </a:highlight>
              <a:ea typeface="+mn-lt"/>
              <a:cs typeface="+mn-lt"/>
            </a:endParaRPr>
          </a:p>
          <a:p>
            <a:endParaRPr lang="ja-JP" altLang="en-US" sz="1400">
              <a:solidFill>
                <a:srgbClr val="1A1A1A"/>
              </a:solidFill>
              <a:highlight>
                <a:srgbClr val="FFFFFF"/>
              </a:highlight>
              <a:ea typeface="+mn-lt"/>
              <a:cs typeface="+mn-lt"/>
            </a:endParaRPr>
          </a:p>
          <a:p>
            <a:pPr>
              <a:lnSpc>
                <a:spcPct val="100000"/>
              </a:lnSpc>
              <a:spcBef>
                <a:spcPts val="0"/>
              </a:spcBef>
            </a:pPr>
            <a:r>
              <a:rPr lang="ja-JP" altLang="en-US" sz="1400">
                <a:ea typeface="+mn-lt"/>
                <a:cs typeface="+mn-lt"/>
              </a:rPr>
              <a:t>[8]</a:t>
            </a:r>
            <a:r>
              <a:rPr lang="en-US" altLang="ja-JP" sz="1400">
                <a:latin typeface="Meiryo UI"/>
                <a:ea typeface="Meiryo UI"/>
                <a:cs typeface="+mn-lt"/>
              </a:rPr>
              <a:t>Md. Zahid Hasan, Mohammad </a:t>
            </a:r>
            <a:r>
              <a:rPr lang="en-US" altLang="ja-JP" sz="1400" err="1">
                <a:latin typeface="Meiryo UI"/>
                <a:ea typeface="Meiryo UI"/>
                <a:cs typeface="+mn-lt"/>
              </a:rPr>
              <a:t>Reaz</a:t>
            </a:r>
            <a:r>
              <a:rPr lang="en-US" altLang="ja-JP" sz="1400">
                <a:latin typeface="Meiryo UI"/>
                <a:ea typeface="Meiryo UI"/>
                <a:cs typeface="+mn-lt"/>
              </a:rPr>
              <a:t> Hossain, Md. Ashraful Islam, Riaz Uddin Mondal</a:t>
            </a:r>
            <a:r>
              <a:rPr lang="ja-JP" sz="1400">
                <a:latin typeface="Meiryo UI"/>
                <a:ea typeface="Meiryo UI"/>
                <a:cs typeface="+mn-lt"/>
              </a:rPr>
              <a:t>，</a:t>
            </a:r>
            <a:r>
              <a:rPr lang="en-US" altLang="ja-JP" sz="1400">
                <a:latin typeface="Meiryo UI"/>
                <a:ea typeface="Meiryo UI"/>
                <a:cs typeface="+mn-lt"/>
              </a:rPr>
              <a:t>”Comparative Study of Different Guard Time Intervals to Improve the BER Performance of </a:t>
            </a:r>
            <a:r>
              <a:rPr lang="en-US" altLang="ja-JP" sz="1400" err="1">
                <a:latin typeface="Meiryo UI"/>
                <a:ea typeface="Meiryo UI"/>
                <a:cs typeface="+mn-lt"/>
              </a:rPr>
              <a:t>Wimax</a:t>
            </a:r>
            <a:r>
              <a:rPr lang="en-US" altLang="ja-JP" sz="1400">
                <a:latin typeface="Meiryo UI"/>
                <a:ea typeface="Meiryo UI"/>
                <a:cs typeface="+mn-lt"/>
              </a:rPr>
              <a:t> Systems to Minimize the Effects of ISI and ICI under Adaptive Modulation Techniques over SUI-1 and AWGN Communication Channels”</a:t>
            </a:r>
            <a:r>
              <a:rPr lang="ja-JP" sz="1400">
                <a:latin typeface="Meiryo UI"/>
                <a:ea typeface="Meiryo UI"/>
                <a:cs typeface="+mn-lt"/>
              </a:rPr>
              <a:t>，</a:t>
            </a:r>
            <a:r>
              <a:rPr lang="en-US" altLang="ja-JP" sz="1400">
                <a:latin typeface="Meiryo UI"/>
                <a:ea typeface="Meiryo UI"/>
                <a:cs typeface="+mn-lt"/>
              </a:rPr>
              <a:t>IJCSIS</a:t>
            </a:r>
            <a:r>
              <a:rPr lang="ja-JP" sz="1400">
                <a:latin typeface="Meiryo UI"/>
                <a:ea typeface="Meiryo UI"/>
                <a:cs typeface="+mn-lt"/>
              </a:rPr>
              <a:t>，</a:t>
            </a:r>
            <a:r>
              <a:rPr lang="en-US" altLang="ja-JP" sz="1400">
                <a:latin typeface="Meiryo UI"/>
                <a:ea typeface="Meiryo UI"/>
                <a:cs typeface="+mn-lt"/>
              </a:rPr>
              <a:t>Vol.6</a:t>
            </a:r>
            <a:r>
              <a:rPr lang="ja-JP" sz="1400">
                <a:latin typeface="Meiryo UI"/>
                <a:ea typeface="Meiryo UI"/>
                <a:cs typeface="+mn-lt"/>
              </a:rPr>
              <a:t>，</a:t>
            </a:r>
            <a:r>
              <a:rPr lang="en-US" altLang="ja-JP" sz="1400">
                <a:latin typeface="Meiryo UI"/>
                <a:ea typeface="Meiryo UI"/>
                <a:cs typeface="+mn-lt"/>
              </a:rPr>
              <a:t>No.2</a:t>
            </a:r>
            <a:r>
              <a:rPr lang="ja-JP" sz="1400">
                <a:latin typeface="Meiryo UI"/>
                <a:ea typeface="Meiryo UI"/>
                <a:cs typeface="+mn-lt"/>
              </a:rPr>
              <a:t>，</a:t>
            </a:r>
            <a:r>
              <a:rPr lang="en-US" altLang="ja-JP" sz="1400">
                <a:latin typeface="Meiryo UI"/>
                <a:ea typeface="Meiryo UI"/>
                <a:cs typeface="+mn-lt"/>
              </a:rPr>
              <a:t>pp128-132</a:t>
            </a:r>
            <a:r>
              <a:rPr lang="ja-JP" sz="1400">
                <a:latin typeface="Meiryo UI"/>
                <a:ea typeface="Meiryo UI"/>
                <a:cs typeface="+mn-lt"/>
              </a:rPr>
              <a:t>，</a:t>
            </a:r>
            <a:r>
              <a:rPr lang="en-US" altLang="ja-JP" sz="1400">
                <a:latin typeface="Meiryo UI"/>
                <a:ea typeface="Meiryo UI"/>
                <a:cs typeface="+mn-lt"/>
              </a:rPr>
              <a:t>2009.</a:t>
            </a:r>
          </a:p>
          <a:p>
            <a:pPr>
              <a:lnSpc>
                <a:spcPct val="100000"/>
              </a:lnSpc>
              <a:spcBef>
                <a:spcPts val="0"/>
              </a:spcBef>
            </a:pPr>
            <a:endParaRPr lang="en-US" altLang="ja-JP" sz="1400">
              <a:latin typeface="Meiryo UI"/>
              <a:ea typeface="Meiryo UI"/>
              <a:cs typeface="+mn-lt"/>
            </a:endParaRPr>
          </a:p>
          <a:p>
            <a:pPr>
              <a:lnSpc>
                <a:spcPct val="100000"/>
              </a:lnSpc>
              <a:spcBef>
                <a:spcPts val="0"/>
              </a:spcBef>
            </a:pPr>
            <a:r>
              <a:rPr lang="ja-JP" altLang="en-US" sz="1400">
                <a:ea typeface="+mn-lt"/>
                <a:cs typeface="+mn-lt"/>
              </a:rPr>
              <a:t>[9]</a:t>
            </a:r>
            <a:r>
              <a:rPr lang="ja-JP" sz="1400">
                <a:latin typeface="Meiryo UI"/>
                <a:ea typeface="Meiryo UI"/>
                <a:cs typeface="+mn-lt"/>
              </a:rPr>
              <a:t>久米 達哉</a:t>
            </a:r>
            <a:r>
              <a:rPr lang="en-US" altLang="ja-JP" sz="1400">
                <a:latin typeface="Meiryo UI"/>
                <a:ea typeface="Meiryo UI"/>
                <a:cs typeface="+mn-lt"/>
              </a:rPr>
              <a:t>, </a:t>
            </a:r>
            <a:r>
              <a:rPr lang="ja-JP" sz="1400">
                <a:latin typeface="Meiryo UI"/>
                <a:ea typeface="Meiryo UI"/>
                <a:cs typeface="+mn-lt"/>
              </a:rPr>
              <a:t>八木 生剛</a:t>
            </a:r>
            <a:r>
              <a:rPr lang="en-US" altLang="ja-JP" sz="1400">
                <a:latin typeface="Meiryo UI"/>
                <a:ea typeface="Meiryo UI"/>
                <a:cs typeface="+mn-lt"/>
              </a:rPr>
              <a:t>, </a:t>
            </a:r>
            <a:r>
              <a:rPr lang="ja-JP" sz="1400">
                <a:latin typeface="Meiryo UI"/>
                <a:ea typeface="Meiryo UI"/>
                <a:cs typeface="+mn-lt"/>
              </a:rPr>
              <a:t>今井 欽之</a:t>
            </a:r>
            <a:r>
              <a:rPr lang="en-US" altLang="ja-JP" sz="1400">
                <a:latin typeface="Meiryo UI"/>
                <a:ea typeface="Meiryo UI"/>
                <a:cs typeface="+mn-lt"/>
              </a:rPr>
              <a:t>, </a:t>
            </a:r>
            <a:r>
              <a:rPr lang="ja-JP" sz="1400">
                <a:latin typeface="Meiryo UI"/>
                <a:ea typeface="Meiryo UI"/>
                <a:cs typeface="+mn-lt"/>
              </a:rPr>
              <a:t>山本 学，</a:t>
            </a:r>
            <a:r>
              <a:rPr lang="ja-JP" sz="1400">
                <a:solidFill>
                  <a:srgbClr val="454545"/>
                </a:solidFill>
                <a:latin typeface="Meiryo UI"/>
                <a:ea typeface="Meiryo UI"/>
                <a:cs typeface="+mn-lt"/>
              </a:rPr>
              <a:t>ディジタルホログラフィックメモリの</a:t>
            </a:r>
            <a:r>
              <a:rPr lang="en-US" altLang="ja-JP" sz="1400">
                <a:solidFill>
                  <a:srgbClr val="454545"/>
                </a:solidFill>
                <a:latin typeface="Meiryo UI"/>
                <a:ea typeface="Meiryo UI"/>
                <a:cs typeface="+mn-lt"/>
              </a:rPr>
              <a:t>BER</a:t>
            </a:r>
            <a:r>
              <a:rPr lang="ja-JP" sz="1400">
                <a:solidFill>
                  <a:srgbClr val="454545"/>
                </a:solidFill>
                <a:latin typeface="Meiryo UI"/>
                <a:ea typeface="Meiryo UI"/>
                <a:cs typeface="+mn-lt"/>
              </a:rPr>
              <a:t>の向上，</a:t>
            </a:r>
            <a:r>
              <a:rPr lang="ja-JP" sz="1400">
                <a:latin typeface="Meiryo UI"/>
                <a:ea typeface="Meiryo UI"/>
                <a:cs typeface="+mn-lt"/>
              </a:rPr>
              <a:t>映像情報メディア学会技術報告，</a:t>
            </a:r>
            <a:r>
              <a:rPr lang="en-US" altLang="ja-JP" sz="1400">
                <a:latin typeface="Meiryo UI"/>
                <a:ea typeface="Meiryo UI"/>
                <a:cs typeface="+mn-lt"/>
              </a:rPr>
              <a:t>Vol.24</a:t>
            </a:r>
            <a:r>
              <a:rPr lang="ja-JP" sz="1400">
                <a:latin typeface="Meiryo UI"/>
                <a:ea typeface="Meiryo UI"/>
                <a:cs typeface="+mn-lt"/>
              </a:rPr>
              <a:t>，</a:t>
            </a:r>
            <a:r>
              <a:rPr lang="en-US" altLang="ja-JP" sz="1400">
                <a:latin typeface="Meiryo UI"/>
                <a:ea typeface="Meiryo UI"/>
                <a:cs typeface="+mn-lt"/>
              </a:rPr>
              <a:t>No.21</a:t>
            </a:r>
            <a:r>
              <a:rPr lang="ja-JP" sz="1400">
                <a:latin typeface="Meiryo UI"/>
                <a:ea typeface="Meiryo UI"/>
                <a:cs typeface="+mn-lt"/>
              </a:rPr>
              <a:t>，</a:t>
            </a:r>
            <a:r>
              <a:rPr lang="en-US" altLang="ja-JP" sz="1400">
                <a:latin typeface="Meiryo UI"/>
                <a:ea typeface="Meiryo UI"/>
                <a:cs typeface="+mn-lt"/>
              </a:rPr>
              <a:t>2000.</a:t>
            </a:r>
            <a:endParaRPr lang="ja-JP" sz="1400">
              <a:latin typeface="Meiryo UI"/>
              <a:ea typeface="Meiryo UI"/>
              <a:cs typeface="+mn-lt"/>
            </a:endParaRPr>
          </a:p>
          <a:p>
            <a:endParaRPr lang="ja-JP" altLang="en-US" sz="1400">
              <a:ea typeface="+mn-lt"/>
              <a:cs typeface="+mn-lt"/>
            </a:endParaRPr>
          </a:p>
          <a:p>
            <a:pPr marL="0" indent="0">
              <a:buNone/>
            </a:pPr>
            <a:endParaRPr lang="ja-JP" altLang="en-US" sz="1800">
              <a:ea typeface="+mn-lt"/>
              <a:cs typeface="+mn-lt"/>
            </a:endParaRPr>
          </a:p>
        </p:txBody>
      </p:sp>
    </p:spTree>
    <p:extLst>
      <p:ext uri="{BB962C8B-B14F-4D97-AF65-F5344CB8AC3E}">
        <p14:creationId xmlns:p14="http://schemas.microsoft.com/office/powerpoint/2010/main" val="417353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51665-7C23-63DB-DD87-441597402C52}"/>
              </a:ext>
            </a:extLst>
          </p:cNvPr>
          <p:cNvSpPr>
            <a:spLocks noGrp="1"/>
          </p:cNvSpPr>
          <p:nvPr>
            <p:ph type="title"/>
          </p:nvPr>
        </p:nvSpPr>
        <p:spPr>
          <a:xfrm>
            <a:off x="335845" y="-114653"/>
            <a:ext cx="10515600" cy="1325563"/>
          </a:xfrm>
        </p:spPr>
        <p:txBody>
          <a:bodyPr/>
          <a:lstStyle/>
          <a:p>
            <a:r>
              <a:rPr lang="ja-JP" altLang="en-US">
                <a:ea typeface="游ゴシック Light"/>
              </a:rPr>
              <a:t>提案システム</a:t>
            </a:r>
            <a:endParaRPr kumimoji="1" lang="ja-JP" altLang="en-US"/>
          </a:p>
        </p:txBody>
      </p:sp>
      <p:sp>
        <p:nvSpPr>
          <p:cNvPr id="4" name="テキスト ボックス 3">
            <a:extLst>
              <a:ext uri="{FF2B5EF4-FFF2-40B4-BE49-F238E27FC236}">
                <a16:creationId xmlns:a16="http://schemas.microsoft.com/office/drawing/2014/main" id="{28BB9B3A-2E8F-5EDA-D964-967E3BEE267D}"/>
              </a:ext>
            </a:extLst>
          </p:cNvPr>
          <p:cNvSpPr txBox="1"/>
          <p:nvPr/>
        </p:nvSpPr>
        <p:spPr>
          <a:xfrm>
            <a:off x="338667" y="1061155"/>
            <a:ext cx="28560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游ゴシック"/>
              </a:rPr>
              <a:t>・システム要件</a:t>
            </a:r>
          </a:p>
        </p:txBody>
      </p:sp>
      <p:sp>
        <p:nvSpPr>
          <p:cNvPr id="6" name="テキスト ボックス 5">
            <a:extLst>
              <a:ext uri="{FF2B5EF4-FFF2-40B4-BE49-F238E27FC236}">
                <a16:creationId xmlns:a16="http://schemas.microsoft.com/office/drawing/2014/main" id="{BFF3011A-481E-79AC-675E-3974224EBEED}"/>
              </a:ext>
            </a:extLst>
          </p:cNvPr>
          <p:cNvSpPr txBox="1"/>
          <p:nvPr/>
        </p:nvSpPr>
        <p:spPr>
          <a:xfrm>
            <a:off x="836801" y="1586089"/>
            <a:ext cx="101545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光通信・音通信・振動通信の３種類を使用し，4進数または2進数に変換し伝達</a:t>
            </a:r>
          </a:p>
        </p:txBody>
      </p:sp>
      <p:grpSp>
        <p:nvGrpSpPr>
          <p:cNvPr id="3" name="Group 2">
            <a:extLst>
              <a:ext uri="{FF2B5EF4-FFF2-40B4-BE49-F238E27FC236}">
                <a16:creationId xmlns:a16="http://schemas.microsoft.com/office/drawing/2014/main" id="{BD5FE76A-D818-8DBF-6718-E7A348B5A6C9}"/>
              </a:ext>
            </a:extLst>
          </p:cNvPr>
          <p:cNvGrpSpPr/>
          <p:nvPr/>
        </p:nvGrpSpPr>
        <p:grpSpPr>
          <a:xfrm>
            <a:off x="438639" y="2542200"/>
            <a:ext cx="6773333" cy="2522421"/>
            <a:chOff x="451554" y="1986844"/>
            <a:chExt cx="6773333" cy="2522421"/>
          </a:xfrm>
        </p:grpSpPr>
        <p:sp>
          <p:nvSpPr>
            <p:cNvPr id="7" name="テキスト ボックス 6">
              <a:extLst>
                <a:ext uri="{FF2B5EF4-FFF2-40B4-BE49-F238E27FC236}">
                  <a16:creationId xmlns:a16="http://schemas.microsoft.com/office/drawing/2014/main" id="{F94BEBF7-D7D1-09BF-F990-F12B5E01FE8C}"/>
                </a:ext>
              </a:extLst>
            </p:cNvPr>
            <p:cNvSpPr txBox="1"/>
            <p:nvPr/>
          </p:nvSpPr>
          <p:spPr>
            <a:xfrm>
              <a:off x="451554" y="1986844"/>
              <a:ext cx="16933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・光通信</a:t>
              </a:r>
            </a:p>
            <a:p>
              <a:endParaRPr lang="ja-JP" altLang="en-US" sz="2400">
                <a:ea typeface="游ゴシック"/>
              </a:endParaRPr>
            </a:p>
          </p:txBody>
        </p:sp>
        <p:sp>
          <p:nvSpPr>
            <p:cNvPr id="10" name="テキスト ボックス 9">
              <a:extLst>
                <a:ext uri="{FF2B5EF4-FFF2-40B4-BE49-F238E27FC236}">
                  <a16:creationId xmlns:a16="http://schemas.microsoft.com/office/drawing/2014/main" id="{EA1D0A4B-58AA-5068-8DAB-91354C3646A1}"/>
                </a:ext>
              </a:extLst>
            </p:cNvPr>
            <p:cNvSpPr txBox="1"/>
            <p:nvPr/>
          </p:nvSpPr>
          <p:spPr>
            <a:xfrm>
              <a:off x="812801" y="2415822"/>
              <a:ext cx="6412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LEDを５個使用しそれぞれを照度センサで読み取る</a:t>
              </a:r>
              <a:endParaRPr lang="ja-JP" altLang="en-US" sz="2000"/>
            </a:p>
          </p:txBody>
        </p:sp>
        <p:sp>
          <p:nvSpPr>
            <p:cNvPr id="12" name="テキスト ボックス 11">
              <a:extLst>
                <a:ext uri="{FF2B5EF4-FFF2-40B4-BE49-F238E27FC236}">
                  <a16:creationId xmlns:a16="http://schemas.microsoft.com/office/drawing/2014/main" id="{B69AC9D9-EC6A-8327-DE44-C70521A21CB3}"/>
                </a:ext>
              </a:extLst>
            </p:cNvPr>
            <p:cNvSpPr txBox="1"/>
            <p:nvPr/>
          </p:nvSpPr>
          <p:spPr>
            <a:xfrm>
              <a:off x="508000" y="2816578"/>
              <a:ext cx="16368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・音通信</a:t>
              </a:r>
            </a:p>
          </p:txBody>
        </p:sp>
        <p:sp>
          <p:nvSpPr>
            <p:cNvPr id="14" name="テキスト ボックス 13">
              <a:extLst>
                <a:ext uri="{FF2B5EF4-FFF2-40B4-BE49-F238E27FC236}">
                  <a16:creationId xmlns:a16="http://schemas.microsoft.com/office/drawing/2014/main" id="{85D5F1EE-C8A5-25C2-411F-4B2FD121D782}"/>
                </a:ext>
              </a:extLst>
            </p:cNvPr>
            <p:cNvSpPr txBox="1"/>
            <p:nvPr/>
          </p:nvSpPr>
          <p:spPr>
            <a:xfrm>
              <a:off x="908755" y="3279422"/>
              <a:ext cx="51759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17音の音程の変化をセンサで読み取る</a:t>
              </a:r>
              <a:endParaRPr lang="ja-JP" altLang="en-US" sz="2000"/>
            </a:p>
          </p:txBody>
        </p:sp>
        <p:sp>
          <p:nvSpPr>
            <p:cNvPr id="15" name="テキスト ボックス 14">
              <a:extLst>
                <a:ext uri="{FF2B5EF4-FFF2-40B4-BE49-F238E27FC236}">
                  <a16:creationId xmlns:a16="http://schemas.microsoft.com/office/drawing/2014/main" id="{63F99219-F8F1-3776-CDDF-39DD5C521DBC}"/>
                </a:ext>
              </a:extLst>
            </p:cNvPr>
            <p:cNvSpPr txBox="1"/>
            <p:nvPr/>
          </p:nvSpPr>
          <p:spPr>
            <a:xfrm>
              <a:off x="507999" y="3646311"/>
              <a:ext cx="23142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・振動通信</a:t>
              </a:r>
            </a:p>
          </p:txBody>
        </p:sp>
        <p:sp>
          <p:nvSpPr>
            <p:cNvPr id="17" name="テキスト ボックス 16">
              <a:extLst>
                <a:ext uri="{FF2B5EF4-FFF2-40B4-BE49-F238E27FC236}">
                  <a16:creationId xmlns:a16="http://schemas.microsoft.com/office/drawing/2014/main" id="{399BC15E-D38B-F1B2-0974-7813C8CB74B7}"/>
                </a:ext>
              </a:extLst>
            </p:cNvPr>
            <p:cNvSpPr txBox="1"/>
            <p:nvPr/>
          </p:nvSpPr>
          <p:spPr>
            <a:xfrm>
              <a:off x="908756" y="4109155"/>
              <a:ext cx="53735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0.1秒ごとに振動ON/OFFを読み取る</a:t>
              </a:r>
            </a:p>
          </p:txBody>
        </p:sp>
      </p:grpSp>
      <p:sp>
        <p:nvSpPr>
          <p:cNvPr id="5" name="テキスト ボックス 4">
            <a:extLst>
              <a:ext uri="{FF2B5EF4-FFF2-40B4-BE49-F238E27FC236}">
                <a16:creationId xmlns:a16="http://schemas.microsoft.com/office/drawing/2014/main" id="{D7FCA3CC-3369-9B1E-CB35-D294C3055C02}"/>
              </a:ext>
            </a:extLst>
          </p:cNvPr>
          <p:cNvSpPr txBox="1"/>
          <p:nvPr/>
        </p:nvSpPr>
        <p:spPr>
          <a:xfrm>
            <a:off x="10175906" y="6489236"/>
            <a:ext cx="320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24G1068 沢田迅</a:t>
            </a:r>
            <a:endParaRPr lang="ja-JP" altLang="en-US"/>
          </a:p>
        </p:txBody>
      </p:sp>
    </p:spTree>
    <p:extLst>
      <p:ext uri="{BB962C8B-B14F-4D97-AF65-F5344CB8AC3E}">
        <p14:creationId xmlns:p14="http://schemas.microsoft.com/office/powerpoint/2010/main" val="376374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4A87C-8A00-9F1F-4B6E-29DC3E5D1981}"/>
              </a:ext>
            </a:extLst>
          </p:cNvPr>
          <p:cNvSpPr>
            <a:spLocks noGrp="1"/>
          </p:cNvSpPr>
          <p:nvPr>
            <p:ph type="title"/>
          </p:nvPr>
        </p:nvSpPr>
        <p:spPr/>
        <p:txBody>
          <a:bodyPr/>
          <a:lstStyle/>
          <a:p>
            <a:r>
              <a:rPr lang="ja-JP" altLang="en-US">
                <a:ea typeface="游ゴシック Light"/>
              </a:rPr>
              <a:t>システム全体の流れ</a:t>
            </a:r>
            <a:endParaRPr kumimoji="1" lang="ja-JP" altLang="en-US"/>
          </a:p>
        </p:txBody>
      </p:sp>
      <p:pic>
        <p:nvPicPr>
          <p:cNvPr id="5" name="Picture 4" descr="Mac (コンピュータ) - Wikipedia">
            <a:extLst>
              <a:ext uri="{FF2B5EF4-FFF2-40B4-BE49-F238E27FC236}">
                <a16:creationId xmlns:a16="http://schemas.microsoft.com/office/drawing/2014/main" id="{A14ED7A6-85A7-0F23-BE4C-077D9E67B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 y="1347879"/>
            <a:ext cx="1759108" cy="175910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ゲーム画面のスクリーンショット&#10;&#10;低い精度で自動的に生成された説明">
            <a:extLst>
              <a:ext uri="{FF2B5EF4-FFF2-40B4-BE49-F238E27FC236}">
                <a16:creationId xmlns:a16="http://schemas.microsoft.com/office/drawing/2014/main" id="{9ECAFCE0-D5A5-600E-4D38-669D45FE6E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9084" y="4503829"/>
            <a:ext cx="1776041" cy="1242419"/>
          </a:xfrm>
          <a:prstGeom prst="rect">
            <a:avLst/>
          </a:prstGeom>
        </p:spPr>
      </p:pic>
      <p:cxnSp>
        <p:nvCxnSpPr>
          <p:cNvPr id="13" name="直線矢印コネクタ 12">
            <a:extLst>
              <a:ext uri="{FF2B5EF4-FFF2-40B4-BE49-F238E27FC236}">
                <a16:creationId xmlns:a16="http://schemas.microsoft.com/office/drawing/2014/main" id="{55E90B1D-35D7-F70F-84BC-24924571C6DA}"/>
              </a:ext>
            </a:extLst>
          </p:cNvPr>
          <p:cNvCxnSpPr>
            <a:cxnSpLocks/>
          </p:cNvCxnSpPr>
          <p:nvPr/>
        </p:nvCxnSpPr>
        <p:spPr>
          <a:xfrm flipH="1">
            <a:off x="1579800" y="3087937"/>
            <a:ext cx="25400" cy="1265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線矢印コネクタ 13">
            <a:extLst>
              <a:ext uri="{FF2B5EF4-FFF2-40B4-BE49-F238E27FC236}">
                <a16:creationId xmlns:a16="http://schemas.microsoft.com/office/drawing/2014/main" id="{A0897305-36A2-5E24-B171-51713E94F8F3}"/>
              </a:ext>
            </a:extLst>
          </p:cNvPr>
          <p:cNvCxnSpPr>
            <a:cxnSpLocks/>
          </p:cNvCxnSpPr>
          <p:nvPr/>
        </p:nvCxnSpPr>
        <p:spPr>
          <a:xfrm>
            <a:off x="8787049" y="5215186"/>
            <a:ext cx="1117600" cy="8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89109038-B539-EF7C-7665-721D94846727}"/>
              </a:ext>
            </a:extLst>
          </p:cNvPr>
          <p:cNvCxnSpPr>
            <a:cxnSpLocks/>
          </p:cNvCxnSpPr>
          <p:nvPr/>
        </p:nvCxnSpPr>
        <p:spPr>
          <a:xfrm flipV="1">
            <a:off x="5440599" y="5267750"/>
            <a:ext cx="1371600" cy="45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FF9A739A-9486-7D70-1841-5D861D259BF2}"/>
              </a:ext>
            </a:extLst>
          </p:cNvPr>
          <p:cNvCxnSpPr>
            <a:cxnSpLocks/>
          </p:cNvCxnSpPr>
          <p:nvPr/>
        </p:nvCxnSpPr>
        <p:spPr>
          <a:xfrm>
            <a:off x="2449749" y="5285036"/>
            <a:ext cx="1212850" cy="20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図 16" descr="ゲーム画面のスクリーンショット&#10;&#10;低い精度で自動的に生成された説明">
            <a:extLst>
              <a:ext uri="{FF2B5EF4-FFF2-40B4-BE49-F238E27FC236}">
                <a16:creationId xmlns:a16="http://schemas.microsoft.com/office/drawing/2014/main" id="{8FA7E106-56F0-CACE-A52C-FED38EAECCE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12234" y="4503829"/>
            <a:ext cx="1979241" cy="1432919"/>
          </a:xfrm>
          <a:prstGeom prst="rect">
            <a:avLst/>
          </a:prstGeom>
        </p:spPr>
      </p:pic>
      <p:pic>
        <p:nvPicPr>
          <p:cNvPr id="18" name="図 17" descr="ゲーム画面のスクリーンショット&#10;&#10;低い精度で自動的に生成された説明">
            <a:extLst>
              <a:ext uri="{FF2B5EF4-FFF2-40B4-BE49-F238E27FC236}">
                <a16:creationId xmlns:a16="http://schemas.microsoft.com/office/drawing/2014/main" id="{4CA65183-398C-507A-F434-7865DFBAA2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62634" y="4503829"/>
            <a:ext cx="1782391" cy="1255119"/>
          </a:xfrm>
          <a:prstGeom prst="rect">
            <a:avLst/>
          </a:prstGeom>
        </p:spPr>
      </p:pic>
      <p:pic>
        <p:nvPicPr>
          <p:cNvPr id="19" name="図 18" descr="ゲーム画面のスクリーンショット&#10;&#10;低い精度で自動的に生成された説明">
            <a:extLst>
              <a:ext uri="{FF2B5EF4-FFF2-40B4-BE49-F238E27FC236}">
                <a16:creationId xmlns:a16="http://schemas.microsoft.com/office/drawing/2014/main" id="{5BF4B12F-8857-6AAD-2C64-4C8DA1728F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09434" y="4503829"/>
            <a:ext cx="1979241" cy="1432919"/>
          </a:xfrm>
          <a:prstGeom prst="rect">
            <a:avLst/>
          </a:prstGeom>
        </p:spPr>
      </p:pic>
      <p:cxnSp>
        <p:nvCxnSpPr>
          <p:cNvPr id="20" name="直線矢印コネクタ 19">
            <a:extLst>
              <a:ext uri="{FF2B5EF4-FFF2-40B4-BE49-F238E27FC236}">
                <a16:creationId xmlns:a16="http://schemas.microsoft.com/office/drawing/2014/main" id="{BADDA074-B419-3785-3CD3-924FE8349396}"/>
              </a:ext>
            </a:extLst>
          </p:cNvPr>
          <p:cNvCxnSpPr>
            <a:cxnSpLocks/>
          </p:cNvCxnSpPr>
          <p:nvPr/>
        </p:nvCxnSpPr>
        <p:spPr>
          <a:xfrm flipH="1" flipV="1">
            <a:off x="10831749" y="3108750"/>
            <a:ext cx="12700" cy="128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Picture 4" descr="Mac (コンピュータ) - Wikipedia">
            <a:extLst>
              <a:ext uri="{FF2B5EF4-FFF2-40B4-BE49-F238E27FC236}">
                <a16:creationId xmlns:a16="http://schemas.microsoft.com/office/drawing/2014/main" id="{B1FD4116-C211-F8BB-609B-C144B775F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0445" y="1347879"/>
            <a:ext cx="1759108" cy="175910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3608EFCE-5057-A667-6DCD-87DD48286218}"/>
              </a:ext>
            </a:extLst>
          </p:cNvPr>
          <p:cNvSpPr txBox="1"/>
          <p:nvPr/>
        </p:nvSpPr>
        <p:spPr>
          <a:xfrm>
            <a:off x="1612900" y="3244850"/>
            <a:ext cx="27813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macからデータ入力</a:t>
            </a:r>
            <a:endParaRPr lang="ja-JP" altLang="en-US" sz="2000"/>
          </a:p>
        </p:txBody>
      </p:sp>
      <p:sp>
        <p:nvSpPr>
          <p:cNvPr id="23" name="テキスト ボックス 22">
            <a:extLst>
              <a:ext uri="{FF2B5EF4-FFF2-40B4-BE49-F238E27FC236}">
                <a16:creationId xmlns:a16="http://schemas.microsoft.com/office/drawing/2014/main" id="{0BDEB4EE-0F16-88B1-6197-B92482D287ED}"/>
              </a:ext>
            </a:extLst>
          </p:cNvPr>
          <p:cNvSpPr txBox="1"/>
          <p:nvPr/>
        </p:nvSpPr>
        <p:spPr>
          <a:xfrm>
            <a:off x="8686800" y="3282949"/>
            <a:ext cx="2108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macへ結果出力</a:t>
            </a:r>
            <a:endParaRPr lang="ja-JP" altLang="en-US" sz="2000"/>
          </a:p>
        </p:txBody>
      </p:sp>
      <p:sp>
        <p:nvSpPr>
          <p:cNvPr id="24" name="テキスト ボックス 23">
            <a:extLst>
              <a:ext uri="{FF2B5EF4-FFF2-40B4-BE49-F238E27FC236}">
                <a16:creationId xmlns:a16="http://schemas.microsoft.com/office/drawing/2014/main" id="{9CC7F816-5EA9-3875-22EE-93540D955C01}"/>
              </a:ext>
            </a:extLst>
          </p:cNvPr>
          <p:cNvSpPr txBox="1"/>
          <p:nvPr/>
        </p:nvSpPr>
        <p:spPr>
          <a:xfrm>
            <a:off x="2597150" y="4559299"/>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光通信</a:t>
            </a:r>
            <a:endParaRPr lang="ja-JP" altLang="en-US"/>
          </a:p>
        </p:txBody>
      </p:sp>
      <p:sp>
        <p:nvSpPr>
          <p:cNvPr id="25" name="テキスト ボックス 24">
            <a:extLst>
              <a:ext uri="{FF2B5EF4-FFF2-40B4-BE49-F238E27FC236}">
                <a16:creationId xmlns:a16="http://schemas.microsoft.com/office/drawing/2014/main" id="{5465BE4B-86DC-F693-0323-AEC75F8DDF05}"/>
              </a:ext>
            </a:extLst>
          </p:cNvPr>
          <p:cNvSpPr txBox="1"/>
          <p:nvPr/>
        </p:nvSpPr>
        <p:spPr>
          <a:xfrm>
            <a:off x="8788400" y="4559298"/>
            <a:ext cx="1181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振動通信</a:t>
            </a:r>
            <a:endParaRPr lang="ja-JP" altLang="en-US"/>
          </a:p>
        </p:txBody>
      </p:sp>
      <p:sp>
        <p:nvSpPr>
          <p:cNvPr id="26" name="テキスト ボックス 25">
            <a:extLst>
              <a:ext uri="{FF2B5EF4-FFF2-40B4-BE49-F238E27FC236}">
                <a16:creationId xmlns:a16="http://schemas.microsoft.com/office/drawing/2014/main" id="{268C1572-798B-EF12-7E63-40517E3B4FB3}"/>
              </a:ext>
            </a:extLst>
          </p:cNvPr>
          <p:cNvSpPr txBox="1"/>
          <p:nvPr/>
        </p:nvSpPr>
        <p:spPr>
          <a:xfrm>
            <a:off x="5670550" y="4559298"/>
            <a:ext cx="91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音通信</a:t>
            </a:r>
            <a:endParaRPr lang="ja-JP" altLang="en-US"/>
          </a:p>
        </p:txBody>
      </p:sp>
      <p:sp>
        <p:nvSpPr>
          <p:cNvPr id="27" name="テキスト ボックス 26">
            <a:extLst>
              <a:ext uri="{FF2B5EF4-FFF2-40B4-BE49-F238E27FC236}">
                <a16:creationId xmlns:a16="http://schemas.microsoft.com/office/drawing/2014/main" id="{629A03D2-E6A1-97B3-D75D-9DD16E3876AC}"/>
              </a:ext>
            </a:extLst>
          </p:cNvPr>
          <p:cNvSpPr txBox="1"/>
          <p:nvPr/>
        </p:nvSpPr>
        <p:spPr>
          <a:xfrm>
            <a:off x="1009650" y="5937250"/>
            <a:ext cx="1993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４進数変換</a:t>
            </a:r>
            <a:endParaRPr lang="ja-JP" altLang="en-US"/>
          </a:p>
        </p:txBody>
      </p:sp>
      <p:sp>
        <p:nvSpPr>
          <p:cNvPr id="28" name="テキスト ボックス 27">
            <a:extLst>
              <a:ext uri="{FF2B5EF4-FFF2-40B4-BE49-F238E27FC236}">
                <a16:creationId xmlns:a16="http://schemas.microsoft.com/office/drawing/2014/main" id="{06736960-722D-C446-46B3-5732C529CEC8}"/>
              </a:ext>
            </a:extLst>
          </p:cNvPr>
          <p:cNvSpPr txBox="1"/>
          <p:nvPr/>
        </p:nvSpPr>
        <p:spPr>
          <a:xfrm>
            <a:off x="7010400" y="6083299"/>
            <a:ext cx="2070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　２進数に戻す</a:t>
            </a:r>
          </a:p>
        </p:txBody>
      </p:sp>
    </p:spTree>
    <p:extLst>
      <p:ext uri="{BB962C8B-B14F-4D97-AF65-F5344CB8AC3E}">
        <p14:creationId xmlns:p14="http://schemas.microsoft.com/office/powerpoint/2010/main" val="150757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27310-8940-A141-80BB-A7722A3544C0}"/>
              </a:ext>
            </a:extLst>
          </p:cNvPr>
          <p:cNvSpPr>
            <a:spLocks noGrp="1"/>
          </p:cNvSpPr>
          <p:nvPr>
            <p:ph type="title"/>
          </p:nvPr>
        </p:nvSpPr>
        <p:spPr>
          <a:xfrm>
            <a:off x="292289" y="365125"/>
            <a:ext cx="10515600" cy="1325563"/>
          </a:xfrm>
        </p:spPr>
        <p:txBody>
          <a:bodyPr/>
          <a:lstStyle/>
          <a:p>
            <a:r>
              <a:rPr kumimoji="1" lang="ja-JP" altLang="en-US">
                <a:ea typeface="游ゴシック Light"/>
              </a:rPr>
              <a:t>提案システム</a:t>
            </a:r>
            <a:r>
              <a:rPr kumimoji="1" lang="en-US" altLang="ja-JP">
                <a:ea typeface="游ゴシック Light"/>
              </a:rPr>
              <a:t>(4</a:t>
            </a:r>
            <a:r>
              <a:rPr kumimoji="1" lang="ja-JP" altLang="en-US">
                <a:ea typeface="游ゴシック Light"/>
              </a:rPr>
              <a:t>進数変換・光通信</a:t>
            </a:r>
            <a:r>
              <a:rPr kumimoji="1" lang="en-US" altLang="ja-JP">
                <a:ea typeface="游ゴシック Light"/>
              </a:rPr>
              <a:t>)</a:t>
            </a:r>
            <a:endParaRPr lang="ja-JP" altLang="en-US">
              <a:ea typeface="游ゴシック Light"/>
            </a:endParaRPr>
          </a:p>
        </p:txBody>
      </p:sp>
      <p:sp>
        <p:nvSpPr>
          <p:cNvPr id="3" name="テキスト ボックス 2">
            <a:extLst>
              <a:ext uri="{FF2B5EF4-FFF2-40B4-BE49-F238E27FC236}">
                <a16:creationId xmlns:a16="http://schemas.microsoft.com/office/drawing/2014/main" id="{94A1D0EC-84C0-5BC6-BB16-CCB6CBD5B9C2}"/>
              </a:ext>
            </a:extLst>
          </p:cNvPr>
          <p:cNvSpPr txBox="1"/>
          <p:nvPr/>
        </p:nvSpPr>
        <p:spPr>
          <a:xfrm>
            <a:off x="668741" y="1690688"/>
            <a:ext cx="2180405" cy="523220"/>
          </a:xfrm>
          <a:prstGeom prst="rect">
            <a:avLst/>
          </a:prstGeom>
          <a:noFill/>
        </p:spPr>
        <p:txBody>
          <a:bodyPr wrap="none" rtlCol="0">
            <a:spAutoFit/>
          </a:bodyPr>
          <a:lstStyle/>
          <a:p>
            <a:r>
              <a:rPr kumimoji="1" lang="ja-JP" altLang="en-US" sz="2800"/>
              <a:t>・</a:t>
            </a:r>
            <a:r>
              <a:rPr kumimoji="1" lang="en-US" altLang="ja-JP" sz="2800" u="sng"/>
              <a:t>4</a:t>
            </a:r>
            <a:r>
              <a:rPr kumimoji="1" lang="ja-JP" altLang="en-US" sz="2800" u="sng"/>
              <a:t>進数変換</a:t>
            </a:r>
          </a:p>
        </p:txBody>
      </p:sp>
      <p:sp>
        <p:nvSpPr>
          <p:cNvPr id="4" name="テキスト ボックス 3">
            <a:extLst>
              <a:ext uri="{FF2B5EF4-FFF2-40B4-BE49-F238E27FC236}">
                <a16:creationId xmlns:a16="http://schemas.microsoft.com/office/drawing/2014/main" id="{E2F5CA9D-031B-7341-A436-CC5FF0DA2C07}"/>
              </a:ext>
            </a:extLst>
          </p:cNvPr>
          <p:cNvSpPr txBox="1"/>
          <p:nvPr/>
        </p:nvSpPr>
        <p:spPr>
          <a:xfrm>
            <a:off x="1323832" y="2213908"/>
            <a:ext cx="6285695" cy="954107"/>
          </a:xfrm>
          <a:prstGeom prst="rect">
            <a:avLst/>
          </a:prstGeom>
          <a:noFill/>
        </p:spPr>
        <p:txBody>
          <a:bodyPr wrap="none" rtlCol="0">
            <a:spAutoFit/>
          </a:bodyPr>
          <a:lstStyle/>
          <a:p>
            <a:r>
              <a:rPr lang="en-US" altLang="ja-JP" sz="2800"/>
              <a:t>Mac</a:t>
            </a:r>
            <a:r>
              <a:rPr lang="ja-JP" altLang="en-US" sz="2800"/>
              <a:t>のキーボードで文字入力</a:t>
            </a:r>
            <a:endParaRPr lang="en-US" altLang="ja-JP" sz="2800"/>
          </a:p>
          <a:p>
            <a:r>
              <a:rPr kumimoji="1" lang="ja-JP" altLang="en-US" sz="2800"/>
              <a:t>→</a:t>
            </a:r>
            <a:r>
              <a:rPr kumimoji="1" lang="en-US" altLang="ja-JP" sz="2800"/>
              <a:t>ASCII</a:t>
            </a:r>
            <a:r>
              <a:rPr kumimoji="1" lang="ja-JP" altLang="en-US" sz="2800"/>
              <a:t>コード</a:t>
            </a:r>
            <a:r>
              <a:rPr kumimoji="1" lang="en-US" altLang="ja-JP" sz="2800"/>
              <a:t>(16</a:t>
            </a:r>
            <a:r>
              <a:rPr kumimoji="1" lang="ja-JP" altLang="en-US" sz="2800"/>
              <a:t>進数</a:t>
            </a:r>
            <a:r>
              <a:rPr kumimoji="1" lang="en-US" altLang="ja-JP" sz="2800"/>
              <a:t>)</a:t>
            </a:r>
            <a:r>
              <a:rPr kumimoji="1" lang="ja-JP" altLang="en-US" sz="2800"/>
              <a:t>を</a:t>
            </a:r>
            <a:r>
              <a:rPr kumimoji="1" lang="en-US" altLang="ja-JP" sz="2800"/>
              <a:t>4</a:t>
            </a:r>
            <a:r>
              <a:rPr kumimoji="1" lang="ja-JP" altLang="en-US" sz="2800"/>
              <a:t>進数に変換</a:t>
            </a:r>
          </a:p>
        </p:txBody>
      </p:sp>
      <p:sp>
        <p:nvSpPr>
          <p:cNvPr id="6" name="テキスト ボックス 5">
            <a:extLst>
              <a:ext uri="{FF2B5EF4-FFF2-40B4-BE49-F238E27FC236}">
                <a16:creationId xmlns:a16="http://schemas.microsoft.com/office/drawing/2014/main" id="{C97BF86D-1EAC-0A3B-A834-CF7A3DB98263}"/>
              </a:ext>
            </a:extLst>
          </p:cNvPr>
          <p:cNvSpPr txBox="1"/>
          <p:nvPr/>
        </p:nvSpPr>
        <p:spPr>
          <a:xfrm>
            <a:off x="9916658" y="6491111"/>
            <a:ext cx="2378164" cy="369332"/>
          </a:xfrm>
          <a:prstGeom prst="rect">
            <a:avLst/>
          </a:prstGeom>
          <a:noFill/>
        </p:spPr>
        <p:txBody>
          <a:bodyPr wrap="square">
            <a:spAutoFit/>
          </a:bodyPr>
          <a:lstStyle/>
          <a:p>
            <a:r>
              <a:rPr kumimoji="1" lang="en-US" altLang="ja-JP"/>
              <a:t>24G1136 </a:t>
            </a:r>
            <a:r>
              <a:rPr kumimoji="1" lang="ja-JP" altLang="en-US"/>
              <a:t>山口侑希</a:t>
            </a:r>
          </a:p>
        </p:txBody>
      </p:sp>
      <p:sp>
        <p:nvSpPr>
          <p:cNvPr id="7" name="テキスト ボックス 6">
            <a:extLst>
              <a:ext uri="{FF2B5EF4-FFF2-40B4-BE49-F238E27FC236}">
                <a16:creationId xmlns:a16="http://schemas.microsoft.com/office/drawing/2014/main" id="{F3B5D491-026F-F3A6-09EE-3EF5A5A19778}"/>
              </a:ext>
            </a:extLst>
          </p:cNvPr>
          <p:cNvSpPr txBox="1"/>
          <p:nvPr/>
        </p:nvSpPr>
        <p:spPr>
          <a:xfrm>
            <a:off x="668741" y="3277861"/>
            <a:ext cx="1620957" cy="523220"/>
          </a:xfrm>
          <a:prstGeom prst="rect">
            <a:avLst/>
          </a:prstGeom>
          <a:noFill/>
        </p:spPr>
        <p:txBody>
          <a:bodyPr wrap="none" rtlCol="0">
            <a:spAutoFit/>
          </a:bodyPr>
          <a:lstStyle/>
          <a:p>
            <a:r>
              <a:rPr lang="ja-JP" altLang="en-US" sz="2800"/>
              <a:t>・</a:t>
            </a:r>
            <a:r>
              <a:rPr lang="ja-JP" altLang="en-US" sz="2800" u="sng"/>
              <a:t>光送信</a:t>
            </a:r>
            <a:endParaRPr kumimoji="1" lang="ja-JP" altLang="en-US" sz="2800" u="sng"/>
          </a:p>
        </p:txBody>
      </p:sp>
      <p:sp>
        <p:nvSpPr>
          <p:cNvPr id="8" name="テキスト ボックス 7">
            <a:extLst>
              <a:ext uri="{FF2B5EF4-FFF2-40B4-BE49-F238E27FC236}">
                <a16:creationId xmlns:a16="http://schemas.microsoft.com/office/drawing/2014/main" id="{0638F0F4-CB20-C6BD-88BC-5C79265D558C}"/>
              </a:ext>
            </a:extLst>
          </p:cNvPr>
          <p:cNvSpPr txBox="1"/>
          <p:nvPr/>
        </p:nvSpPr>
        <p:spPr>
          <a:xfrm>
            <a:off x="1323832" y="3801081"/>
            <a:ext cx="7540847" cy="954107"/>
          </a:xfrm>
          <a:prstGeom prst="rect">
            <a:avLst/>
          </a:prstGeom>
          <a:noFill/>
        </p:spPr>
        <p:txBody>
          <a:bodyPr wrap="none" rtlCol="0">
            <a:spAutoFit/>
          </a:bodyPr>
          <a:lstStyle/>
          <a:p>
            <a:r>
              <a:rPr lang="en-US" altLang="ja-JP" sz="2800"/>
              <a:t>LED5</a:t>
            </a:r>
            <a:r>
              <a:rPr lang="ja-JP" altLang="en-US" sz="2800"/>
              <a:t>個使用　それぞれの</a:t>
            </a:r>
            <a:r>
              <a:rPr lang="en-US" altLang="ja-JP" sz="2800"/>
              <a:t>LED</a:t>
            </a:r>
            <a:r>
              <a:rPr lang="ja-JP" altLang="en-US" sz="2800"/>
              <a:t>に役割を設ける</a:t>
            </a:r>
            <a:endParaRPr lang="en-US" altLang="ja-JP" sz="2800"/>
          </a:p>
          <a:p>
            <a:r>
              <a:rPr kumimoji="1" lang="ja-JP" altLang="en-US" sz="2800"/>
              <a:t>→</a:t>
            </a:r>
            <a:r>
              <a:rPr kumimoji="1" lang="en-US" altLang="ja-JP" sz="2800"/>
              <a:t>4</a:t>
            </a:r>
            <a:r>
              <a:rPr kumimoji="1" lang="ja-JP" altLang="en-US" sz="2800"/>
              <a:t>進数</a:t>
            </a:r>
            <a:r>
              <a:rPr lang="en-US" altLang="ja-JP" sz="2800"/>
              <a:t>0123</a:t>
            </a:r>
            <a:r>
              <a:rPr lang="ja-JP" altLang="en-US" sz="2800"/>
              <a:t>を送信</a:t>
            </a:r>
            <a:endParaRPr kumimoji="1" lang="ja-JP" altLang="en-US" sz="2800"/>
          </a:p>
        </p:txBody>
      </p:sp>
      <p:sp>
        <p:nvSpPr>
          <p:cNvPr id="9" name="テキスト ボックス 8">
            <a:extLst>
              <a:ext uri="{FF2B5EF4-FFF2-40B4-BE49-F238E27FC236}">
                <a16:creationId xmlns:a16="http://schemas.microsoft.com/office/drawing/2014/main" id="{D43948F3-D20A-D1D2-18DD-EB5A2380BBC5}"/>
              </a:ext>
            </a:extLst>
          </p:cNvPr>
          <p:cNvSpPr txBox="1"/>
          <p:nvPr/>
        </p:nvSpPr>
        <p:spPr>
          <a:xfrm>
            <a:off x="668741" y="5016798"/>
            <a:ext cx="1620957" cy="523220"/>
          </a:xfrm>
          <a:prstGeom prst="rect">
            <a:avLst/>
          </a:prstGeom>
          <a:noFill/>
        </p:spPr>
        <p:txBody>
          <a:bodyPr wrap="none" rtlCol="0">
            <a:spAutoFit/>
          </a:bodyPr>
          <a:lstStyle/>
          <a:p>
            <a:r>
              <a:rPr lang="ja-JP" altLang="en-US" sz="2800"/>
              <a:t>・</a:t>
            </a:r>
            <a:r>
              <a:rPr lang="ja-JP" altLang="en-US" sz="2800" u="sng"/>
              <a:t>光受信</a:t>
            </a:r>
            <a:endParaRPr kumimoji="1" lang="ja-JP" altLang="en-US" sz="2800" u="sng"/>
          </a:p>
        </p:txBody>
      </p:sp>
      <p:sp>
        <p:nvSpPr>
          <p:cNvPr id="10" name="テキスト ボックス 9">
            <a:extLst>
              <a:ext uri="{FF2B5EF4-FFF2-40B4-BE49-F238E27FC236}">
                <a16:creationId xmlns:a16="http://schemas.microsoft.com/office/drawing/2014/main" id="{6476C84E-AD6E-11B6-C86B-7B40E54AB0A7}"/>
              </a:ext>
            </a:extLst>
          </p:cNvPr>
          <p:cNvSpPr txBox="1"/>
          <p:nvPr/>
        </p:nvSpPr>
        <p:spPr>
          <a:xfrm>
            <a:off x="1323832" y="5609586"/>
            <a:ext cx="7912744" cy="954107"/>
          </a:xfrm>
          <a:prstGeom prst="rect">
            <a:avLst/>
          </a:prstGeom>
          <a:noFill/>
        </p:spPr>
        <p:txBody>
          <a:bodyPr wrap="none" rtlCol="0">
            <a:spAutoFit/>
          </a:bodyPr>
          <a:lstStyle/>
          <a:p>
            <a:r>
              <a:rPr kumimoji="1" lang="ja-JP" altLang="en-US" sz="2800"/>
              <a:t>照度センサー</a:t>
            </a:r>
            <a:r>
              <a:rPr kumimoji="1" lang="en-US" altLang="ja-JP" sz="2800"/>
              <a:t>5</a:t>
            </a:r>
            <a:r>
              <a:rPr kumimoji="1" lang="ja-JP" altLang="en-US" sz="2800"/>
              <a:t>個使用　対応する</a:t>
            </a:r>
            <a:r>
              <a:rPr kumimoji="1" lang="en-US" altLang="ja-JP" sz="2800"/>
              <a:t>LED</a:t>
            </a:r>
            <a:r>
              <a:rPr kumimoji="1" lang="ja-JP" altLang="en-US" sz="2800"/>
              <a:t>の光を検知</a:t>
            </a:r>
            <a:endParaRPr kumimoji="1" lang="en-US" altLang="ja-JP" sz="2800"/>
          </a:p>
          <a:p>
            <a:r>
              <a:rPr lang="ja-JP" altLang="en-US" sz="2800"/>
              <a:t>→</a:t>
            </a:r>
            <a:r>
              <a:rPr lang="en-US" altLang="ja-JP" sz="2800"/>
              <a:t>4</a:t>
            </a:r>
            <a:r>
              <a:rPr lang="ja-JP" altLang="en-US" sz="2800"/>
              <a:t>進数</a:t>
            </a:r>
            <a:r>
              <a:rPr lang="en-US" altLang="ja-JP" sz="2800"/>
              <a:t>0123</a:t>
            </a:r>
            <a:r>
              <a:rPr lang="ja-JP" altLang="en-US" sz="2800"/>
              <a:t>を受信</a:t>
            </a:r>
            <a:endParaRPr kumimoji="1" lang="ja-JP" altLang="en-US" sz="2800"/>
          </a:p>
        </p:txBody>
      </p:sp>
    </p:spTree>
    <p:extLst>
      <p:ext uri="{BB962C8B-B14F-4D97-AF65-F5344CB8AC3E}">
        <p14:creationId xmlns:p14="http://schemas.microsoft.com/office/powerpoint/2010/main" val="239285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D3679C-404E-0566-C1E2-FC6F5F7817A3}"/>
              </a:ext>
            </a:extLst>
          </p:cNvPr>
          <p:cNvSpPr>
            <a:spLocks noGrp="1"/>
          </p:cNvSpPr>
          <p:nvPr>
            <p:ph type="title"/>
          </p:nvPr>
        </p:nvSpPr>
        <p:spPr>
          <a:xfrm>
            <a:off x="448200" y="185125"/>
            <a:ext cx="10515600" cy="1325563"/>
          </a:xfrm>
        </p:spPr>
        <p:txBody>
          <a:bodyPr/>
          <a:lstStyle/>
          <a:p>
            <a:r>
              <a:rPr kumimoji="1" lang="ja-JP" altLang="en-US">
                <a:ea typeface="游ゴシック Light"/>
              </a:rPr>
              <a:t>光による通信の構</a:t>
            </a:r>
            <a:r>
              <a:rPr lang="ja-JP" altLang="en-US">
                <a:ea typeface="游ゴシック Light"/>
              </a:rPr>
              <a:t>成</a:t>
            </a:r>
            <a:r>
              <a:rPr kumimoji="1" lang="ja-JP" altLang="en-US">
                <a:ea typeface="游ゴシック Light"/>
              </a:rPr>
              <a:t>図</a:t>
            </a:r>
            <a:endParaRPr lang="ja-JP" altLang="en-US">
              <a:ea typeface="游ゴシック Light"/>
            </a:endParaRPr>
          </a:p>
        </p:txBody>
      </p:sp>
      <p:pic>
        <p:nvPicPr>
          <p:cNvPr id="3" name="Picture 4" descr="Mac (コンピュータ) - Wikipedia">
            <a:extLst>
              <a:ext uri="{FF2B5EF4-FFF2-40B4-BE49-F238E27FC236}">
                <a16:creationId xmlns:a16="http://schemas.microsoft.com/office/drawing/2014/main" id="{B97FA102-919E-98C6-986F-9D3E21ED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296" y="1512979"/>
            <a:ext cx="1759108" cy="1759108"/>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ゲーム画面のスクリーンショット&#10;&#10;低い精度で自動的に生成された説明">
            <a:extLst>
              <a:ext uri="{FF2B5EF4-FFF2-40B4-BE49-F238E27FC236}">
                <a16:creationId xmlns:a16="http://schemas.microsoft.com/office/drawing/2014/main" id="{610436CB-6D5C-9CCA-9648-5764E09A3C0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36354" y="4542836"/>
            <a:ext cx="2264991" cy="1604369"/>
          </a:xfrm>
          <a:prstGeom prst="rect">
            <a:avLst/>
          </a:prstGeom>
        </p:spPr>
      </p:pic>
      <p:cxnSp>
        <p:nvCxnSpPr>
          <p:cNvPr id="6" name="直線矢印コネクタ 5">
            <a:extLst>
              <a:ext uri="{FF2B5EF4-FFF2-40B4-BE49-F238E27FC236}">
                <a16:creationId xmlns:a16="http://schemas.microsoft.com/office/drawing/2014/main" id="{30552801-DC31-BBE7-2A63-202945A32080}"/>
              </a:ext>
            </a:extLst>
          </p:cNvPr>
          <p:cNvCxnSpPr>
            <a:cxnSpLocks/>
            <a:stCxn id="3" idx="2"/>
          </p:cNvCxnSpPr>
          <p:nvPr/>
        </p:nvCxnSpPr>
        <p:spPr>
          <a:xfrm>
            <a:off x="2868850" y="3272087"/>
            <a:ext cx="0" cy="9860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テキスト ボックス 8">
            <a:extLst>
              <a:ext uri="{FF2B5EF4-FFF2-40B4-BE49-F238E27FC236}">
                <a16:creationId xmlns:a16="http://schemas.microsoft.com/office/drawing/2014/main" id="{D4349924-2D79-724B-CB21-8F1467E92B1D}"/>
              </a:ext>
            </a:extLst>
          </p:cNvPr>
          <p:cNvSpPr txBox="1"/>
          <p:nvPr/>
        </p:nvSpPr>
        <p:spPr>
          <a:xfrm>
            <a:off x="450376" y="3543174"/>
            <a:ext cx="2262158" cy="369332"/>
          </a:xfrm>
          <a:prstGeom prst="rect">
            <a:avLst/>
          </a:prstGeom>
          <a:noFill/>
        </p:spPr>
        <p:txBody>
          <a:bodyPr wrap="none" rtlCol="0">
            <a:spAutoFit/>
          </a:bodyPr>
          <a:lstStyle/>
          <a:p>
            <a:r>
              <a:rPr kumimoji="1" lang="ja-JP" altLang="en-US"/>
              <a:t>キーボード文字入力</a:t>
            </a:r>
          </a:p>
        </p:txBody>
      </p:sp>
      <p:sp>
        <p:nvSpPr>
          <p:cNvPr id="10" name="テキスト ボックス 9">
            <a:extLst>
              <a:ext uri="{FF2B5EF4-FFF2-40B4-BE49-F238E27FC236}">
                <a16:creationId xmlns:a16="http://schemas.microsoft.com/office/drawing/2014/main" id="{6E411671-4EE1-EC2E-A9B6-25199584F364}"/>
              </a:ext>
            </a:extLst>
          </p:cNvPr>
          <p:cNvSpPr txBox="1"/>
          <p:nvPr/>
        </p:nvSpPr>
        <p:spPr>
          <a:xfrm>
            <a:off x="2250731" y="6308209"/>
            <a:ext cx="1236236" cy="369332"/>
          </a:xfrm>
          <a:prstGeom prst="rect">
            <a:avLst/>
          </a:prstGeom>
          <a:noFill/>
        </p:spPr>
        <p:txBody>
          <a:bodyPr wrap="none" rtlCol="0">
            <a:spAutoFit/>
          </a:bodyPr>
          <a:lstStyle/>
          <a:p>
            <a:r>
              <a:rPr kumimoji="1" lang="en-US" altLang="ja-JP"/>
              <a:t>4</a:t>
            </a:r>
            <a:r>
              <a:rPr kumimoji="1" lang="ja-JP" altLang="en-US"/>
              <a:t>進数変換</a:t>
            </a:r>
          </a:p>
        </p:txBody>
      </p:sp>
      <p:cxnSp>
        <p:nvCxnSpPr>
          <p:cNvPr id="12" name="直線矢印コネクタ 11">
            <a:extLst>
              <a:ext uri="{FF2B5EF4-FFF2-40B4-BE49-F238E27FC236}">
                <a16:creationId xmlns:a16="http://schemas.microsoft.com/office/drawing/2014/main" id="{3022DBFD-959F-D2E8-3249-A66C92800B1B}"/>
              </a:ext>
            </a:extLst>
          </p:cNvPr>
          <p:cNvCxnSpPr/>
          <p:nvPr/>
        </p:nvCxnSpPr>
        <p:spPr>
          <a:xfrm>
            <a:off x="4124175" y="5348863"/>
            <a:ext cx="6550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図 12" descr="アイコン&#10;&#10;中程度の精度で自動的に生成された説明">
            <a:extLst>
              <a:ext uri="{FF2B5EF4-FFF2-40B4-BE49-F238E27FC236}">
                <a16:creationId xmlns:a16="http://schemas.microsoft.com/office/drawing/2014/main" id="{D3A66C95-A855-59AD-C482-419F08BA288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flipH="1">
            <a:off x="5020960" y="4812539"/>
            <a:ext cx="1075040" cy="1064961"/>
          </a:xfrm>
          <a:prstGeom prst="rect">
            <a:avLst/>
          </a:prstGeom>
        </p:spPr>
      </p:pic>
      <p:sp>
        <p:nvSpPr>
          <p:cNvPr id="14" name="テキスト ボックス 13">
            <a:extLst>
              <a:ext uri="{FF2B5EF4-FFF2-40B4-BE49-F238E27FC236}">
                <a16:creationId xmlns:a16="http://schemas.microsoft.com/office/drawing/2014/main" id="{54D4B5F1-C8CB-D002-80E0-59B49355C528}"/>
              </a:ext>
            </a:extLst>
          </p:cNvPr>
          <p:cNvSpPr txBox="1"/>
          <p:nvPr/>
        </p:nvSpPr>
        <p:spPr>
          <a:xfrm>
            <a:off x="5240123" y="4200800"/>
            <a:ext cx="636713" cy="369332"/>
          </a:xfrm>
          <a:prstGeom prst="rect">
            <a:avLst/>
          </a:prstGeom>
          <a:noFill/>
        </p:spPr>
        <p:txBody>
          <a:bodyPr wrap="none" rtlCol="0">
            <a:spAutoFit/>
          </a:bodyPr>
          <a:lstStyle/>
          <a:p>
            <a:r>
              <a:rPr kumimoji="1" lang="en-US" altLang="ja-JP"/>
              <a:t>LED</a:t>
            </a:r>
            <a:endParaRPr kumimoji="1" lang="ja-JP" altLang="en-US"/>
          </a:p>
        </p:txBody>
      </p:sp>
      <p:cxnSp>
        <p:nvCxnSpPr>
          <p:cNvPr id="16" name="直線矢印コネクタ 15">
            <a:extLst>
              <a:ext uri="{FF2B5EF4-FFF2-40B4-BE49-F238E27FC236}">
                <a16:creationId xmlns:a16="http://schemas.microsoft.com/office/drawing/2014/main" id="{06C7BC10-6579-EE9D-CACE-4509206E4000}"/>
              </a:ext>
            </a:extLst>
          </p:cNvPr>
          <p:cNvCxnSpPr>
            <a:cxnSpLocks/>
          </p:cNvCxnSpPr>
          <p:nvPr/>
        </p:nvCxnSpPr>
        <p:spPr>
          <a:xfrm>
            <a:off x="6329392" y="5310194"/>
            <a:ext cx="13893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図 17" descr="白い背景に黒い文字&#10;&#10;中程度の精度で自動的に生成された説明">
            <a:extLst>
              <a:ext uri="{FF2B5EF4-FFF2-40B4-BE49-F238E27FC236}">
                <a16:creationId xmlns:a16="http://schemas.microsoft.com/office/drawing/2014/main" id="{D27FE28E-DC07-74FB-AC9D-E1A0776F6016}"/>
              </a:ext>
            </a:extLst>
          </p:cNvPr>
          <p:cNvPicPr>
            <a:picLocks noChangeAspect="1"/>
          </p:cNvPicPr>
          <p:nvPr/>
        </p:nvPicPr>
        <p:blipFill>
          <a:blip r:embed="rId7"/>
          <a:stretch>
            <a:fillRect/>
          </a:stretch>
        </p:blipFill>
        <p:spPr>
          <a:xfrm>
            <a:off x="7900444" y="4699421"/>
            <a:ext cx="1206173" cy="1221546"/>
          </a:xfrm>
          <a:prstGeom prst="rect">
            <a:avLst/>
          </a:prstGeom>
        </p:spPr>
      </p:pic>
      <p:sp>
        <p:nvSpPr>
          <p:cNvPr id="19" name="テキスト ボックス 18">
            <a:extLst>
              <a:ext uri="{FF2B5EF4-FFF2-40B4-BE49-F238E27FC236}">
                <a16:creationId xmlns:a16="http://schemas.microsoft.com/office/drawing/2014/main" id="{2FDAAB2F-A512-79F3-515E-96C343A7EAC4}"/>
              </a:ext>
            </a:extLst>
          </p:cNvPr>
          <p:cNvSpPr txBox="1"/>
          <p:nvPr/>
        </p:nvSpPr>
        <p:spPr>
          <a:xfrm>
            <a:off x="7718700" y="4256233"/>
            <a:ext cx="1569660" cy="369332"/>
          </a:xfrm>
          <a:prstGeom prst="rect">
            <a:avLst/>
          </a:prstGeom>
          <a:noFill/>
        </p:spPr>
        <p:txBody>
          <a:bodyPr wrap="none" rtlCol="0">
            <a:spAutoFit/>
          </a:bodyPr>
          <a:lstStyle/>
          <a:p>
            <a:r>
              <a:rPr kumimoji="1" lang="ja-JP" altLang="en-US"/>
              <a:t>照度センサー</a:t>
            </a:r>
          </a:p>
        </p:txBody>
      </p:sp>
      <p:pic>
        <p:nvPicPr>
          <p:cNvPr id="22" name="グラフィックス 21" descr="ライト: オン 単色塗りつぶし">
            <a:extLst>
              <a:ext uri="{FF2B5EF4-FFF2-40B4-BE49-F238E27FC236}">
                <a16:creationId xmlns:a16="http://schemas.microsoft.com/office/drawing/2014/main" id="{3E129DC8-08F0-002C-1D95-8DC36985F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8238" y="4258101"/>
            <a:ext cx="914400" cy="914400"/>
          </a:xfrm>
          <a:prstGeom prst="rect">
            <a:avLst/>
          </a:prstGeom>
        </p:spPr>
      </p:pic>
      <p:sp>
        <p:nvSpPr>
          <p:cNvPr id="24" name="テキスト ボックス 23">
            <a:extLst>
              <a:ext uri="{FF2B5EF4-FFF2-40B4-BE49-F238E27FC236}">
                <a16:creationId xmlns:a16="http://schemas.microsoft.com/office/drawing/2014/main" id="{422EF00C-C7B5-66BE-086D-DA40F7BB26A9}"/>
              </a:ext>
            </a:extLst>
          </p:cNvPr>
          <p:cNvSpPr txBox="1"/>
          <p:nvPr/>
        </p:nvSpPr>
        <p:spPr>
          <a:xfrm>
            <a:off x="6767689" y="3785617"/>
            <a:ext cx="415498" cy="369332"/>
          </a:xfrm>
          <a:prstGeom prst="rect">
            <a:avLst/>
          </a:prstGeom>
          <a:noFill/>
        </p:spPr>
        <p:txBody>
          <a:bodyPr wrap="none" rtlCol="0">
            <a:spAutoFit/>
          </a:bodyPr>
          <a:lstStyle/>
          <a:p>
            <a:r>
              <a:rPr kumimoji="1" lang="ja-JP" altLang="en-US"/>
              <a:t>光</a:t>
            </a:r>
          </a:p>
        </p:txBody>
      </p:sp>
      <p:sp>
        <p:nvSpPr>
          <p:cNvPr id="25" name="テキスト ボックス 24">
            <a:extLst>
              <a:ext uri="{FF2B5EF4-FFF2-40B4-BE49-F238E27FC236}">
                <a16:creationId xmlns:a16="http://schemas.microsoft.com/office/drawing/2014/main" id="{3277743F-8C45-2A3D-ADCB-EB7C0A0C289E}"/>
              </a:ext>
            </a:extLst>
          </p:cNvPr>
          <p:cNvSpPr txBox="1"/>
          <p:nvPr/>
        </p:nvSpPr>
        <p:spPr>
          <a:xfrm>
            <a:off x="6700880" y="5713598"/>
            <a:ext cx="646331" cy="369332"/>
          </a:xfrm>
          <a:prstGeom prst="rect">
            <a:avLst/>
          </a:prstGeom>
          <a:noFill/>
        </p:spPr>
        <p:txBody>
          <a:bodyPr wrap="none" rtlCol="0">
            <a:spAutoFit/>
          </a:bodyPr>
          <a:lstStyle/>
          <a:p>
            <a:r>
              <a:rPr kumimoji="1" lang="ja-JP" altLang="en-US"/>
              <a:t>送信</a:t>
            </a:r>
          </a:p>
        </p:txBody>
      </p:sp>
      <p:cxnSp>
        <p:nvCxnSpPr>
          <p:cNvPr id="27" name="直線矢印コネクタ 26">
            <a:extLst>
              <a:ext uri="{FF2B5EF4-FFF2-40B4-BE49-F238E27FC236}">
                <a16:creationId xmlns:a16="http://schemas.microsoft.com/office/drawing/2014/main" id="{94309030-C4D6-580D-213E-D53FFE52B6F7}"/>
              </a:ext>
            </a:extLst>
          </p:cNvPr>
          <p:cNvCxnSpPr>
            <a:cxnSpLocks/>
            <a:stCxn id="19" idx="0"/>
          </p:cNvCxnSpPr>
          <p:nvPr/>
        </p:nvCxnSpPr>
        <p:spPr>
          <a:xfrm flipV="1">
            <a:off x="8503530" y="3332055"/>
            <a:ext cx="0" cy="9241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8" name="図 27" descr="ゲーム画面のスクリーンショット&#10;&#10;低い精度で自動的に生成された説明">
            <a:extLst>
              <a:ext uri="{FF2B5EF4-FFF2-40B4-BE49-F238E27FC236}">
                <a16:creationId xmlns:a16="http://schemas.microsoft.com/office/drawing/2014/main" id="{06B0B6B4-D482-048F-45DD-30A63B6AA67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71034" y="1512979"/>
            <a:ext cx="2264991" cy="1604369"/>
          </a:xfrm>
          <a:prstGeom prst="rect">
            <a:avLst/>
          </a:prstGeom>
        </p:spPr>
      </p:pic>
      <p:sp>
        <p:nvSpPr>
          <p:cNvPr id="30" name="テキスト ボックス 29">
            <a:extLst>
              <a:ext uri="{FF2B5EF4-FFF2-40B4-BE49-F238E27FC236}">
                <a16:creationId xmlns:a16="http://schemas.microsoft.com/office/drawing/2014/main" id="{F58BF2E0-7248-47C7-69C6-AC8C76B1B83C}"/>
              </a:ext>
            </a:extLst>
          </p:cNvPr>
          <p:cNvSpPr txBox="1"/>
          <p:nvPr/>
        </p:nvSpPr>
        <p:spPr>
          <a:xfrm>
            <a:off x="1259892" y="2247599"/>
            <a:ext cx="643125" cy="369332"/>
          </a:xfrm>
          <a:prstGeom prst="rect">
            <a:avLst/>
          </a:prstGeom>
          <a:noFill/>
        </p:spPr>
        <p:txBody>
          <a:bodyPr wrap="none" rtlCol="0">
            <a:spAutoFit/>
          </a:bodyPr>
          <a:lstStyle/>
          <a:p>
            <a:r>
              <a:rPr kumimoji="1" lang="en-US" altLang="ja-JP"/>
              <a:t>Mac</a:t>
            </a:r>
            <a:endParaRPr kumimoji="1" lang="ja-JP" altLang="en-US"/>
          </a:p>
        </p:txBody>
      </p:sp>
      <p:sp>
        <p:nvSpPr>
          <p:cNvPr id="31" name="テキスト ボックス 30">
            <a:extLst>
              <a:ext uri="{FF2B5EF4-FFF2-40B4-BE49-F238E27FC236}">
                <a16:creationId xmlns:a16="http://schemas.microsoft.com/office/drawing/2014/main" id="{5FCE27E5-E31F-81B6-3198-A3FD3B92397D}"/>
              </a:ext>
            </a:extLst>
          </p:cNvPr>
          <p:cNvSpPr txBox="1"/>
          <p:nvPr/>
        </p:nvSpPr>
        <p:spPr>
          <a:xfrm>
            <a:off x="8103208" y="6110369"/>
            <a:ext cx="646331" cy="369332"/>
          </a:xfrm>
          <a:prstGeom prst="rect">
            <a:avLst/>
          </a:prstGeom>
          <a:noFill/>
        </p:spPr>
        <p:txBody>
          <a:bodyPr wrap="none" rtlCol="0">
            <a:spAutoFit/>
          </a:bodyPr>
          <a:lstStyle/>
          <a:p>
            <a:r>
              <a:rPr kumimoji="1" lang="ja-JP" altLang="en-US"/>
              <a:t>受信</a:t>
            </a:r>
          </a:p>
        </p:txBody>
      </p:sp>
      <p:sp>
        <p:nvSpPr>
          <p:cNvPr id="32" name="テキスト ボックス 31">
            <a:extLst>
              <a:ext uri="{FF2B5EF4-FFF2-40B4-BE49-F238E27FC236}">
                <a16:creationId xmlns:a16="http://schemas.microsoft.com/office/drawing/2014/main" id="{A8805BE0-39A9-C312-ABD7-E3045FA3084D}"/>
              </a:ext>
            </a:extLst>
          </p:cNvPr>
          <p:cNvSpPr txBox="1"/>
          <p:nvPr/>
        </p:nvSpPr>
        <p:spPr>
          <a:xfrm>
            <a:off x="9753748" y="2130497"/>
            <a:ext cx="1569660" cy="369332"/>
          </a:xfrm>
          <a:prstGeom prst="rect">
            <a:avLst/>
          </a:prstGeom>
          <a:noFill/>
        </p:spPr>
        <p:txBody>
          <a:bodyPr wrap="none" rtlCol="0">
            <a:spAutoFit/>
          </a:bodyPr>
          <a:lstStyle/>
          <a:p>
            <a:r>
              <a:rPr kumimoji="1" lang="ja-JP" altLang="en-US"/>
              <a:t>送信情報格納</a:t>
            </a:r>
          </a:p>
        </p:txBody>
      </p:sp>
      <p:sp>
        <p:nvSpPr>
          <p:cNvPr id="33" name="テキスト ボックス 32">
            <a:extLst>
              <a:ext uri="{FF2B5EF4-FFF2-40B4-BE49-F238E27FC236}">
                <a16:creationId xmlns:a16="http://schemas.microsoft.com/office/drawing/2014/main" id="{CB93B777-F721-9F2F-A319-D2E689CC93AD}"/>
              </a:ext>
            </a:extLst>
          </p:cNvPr>
          <p:cNvSpPr txBox="1"/>
          <p:nvPr/>
        </p:nvSpPr>
        <p:spPr>
          <a:xfrm>
            <a:off x="125266" y="5395660"/>
            <a:ext cx="1651414" cy="369332"/>
          </a:xfrm>
          <a:prstGeom prst="rect">
            <a:avLst/>
          </a:prstGeom>
          <a:noFill/>
        </p:spPr>
        <p:txBody>
          <a:bodyPr wrap="none" rtlCol="0">
            <a:spAutoFit/>
          </a:bodyPr>
          <a:lstStyle/>
          <a:p>
            <a:r>
              <a:rPr kumimoji="1" lang="en-US" altLang="ja-JP"/>
              <a:t>Arduino(</a:t>
            </a:r>
            <a:r>
              <a:rPr kumimoji="1" lang="ja-JP" altLang="en-US"/>
              <a:t>送信</a:t>
            </a:r>
            <a:r>
              <a:rPr kumimoji="1" lang="en-US" altLang="ja-JP"/>
              <a:t>)</a:t>
            </a:r>
            <a:endParaRPr kumimoji="1" lang="ja-JP" altLang="en-US"/>
          </a:p>
        </p:txBody>
      </p:sp>
      <p:sp>
        <p:nvSpPr>
          <p:cNvPr id="34" name="テキスト ボックス 33">
            <a:extLst>
              <a:ext uri="{FF2B5EF4-FFF2-40B4-BE49-F238E27FC236}">
                <a16:creationId xmlns:a16="http://schemas.microsoft.com/office/drawing/2014/main" id="{9CB41724-8A68-50FC-86EB-9BFAA2E7835C}"/>
              </a:ext>
            </a:extLst>
          </p:cNvPr>
          <p:cNvSpPr txBox="1"/>
          <p:nvPr/>
        </p:nvSpPr>
        <p:spPr>
          <a:xfrm>
            <a:off x="7636946" y="1027906"/>
            <a:ext cx="1651414" cy="369332"/>
          </a:xfrm>
          <a:prstGeom prst="rect">
            <a:avLst/>
          </a:prstGeom>
          <a:noFill/>
        </p:spPr>
        <p:txBody>
          <a:bodyPr wrap="none" rtlCol="0">
            <a:spAutoFit/>
          </a:bodyPr>
          <a:lstStyle/>
          <a:p>
            <a:r>
              <a:rPr kumimoji="1" lang="en-US" altLang="ja-JP"/>
              <a:t>Arduino(</a:t>
            </a:r>
            <a:r>
              <a:rPr lang="ja-JP" altLang="en-US"/>
              <a:t>受信</a:t>
            </a:r>
            <a:r>
              <a:rPr kumimoji="1" lang="en-US" altLang="ja-JP"/>
              <a:t>)</a:t>
            </a:r>
            <a:endParaRPr kumimoji="1" lang="ja-JP" altLang="en-US"/>
          </a:p>
        </p:txBody>
      </p:sp>
      <p:sp>
        <p:nvSpPr>
          <p:cNvPr id="5" name="TextBox 4">
            <a:extLst>
              <a:ext uri="{FF2B5EF4-FFF2-40B4-BE49-F238E27FC236}">
                <a16:creationId xmlns:a16="http://schemas.microsoft.com/office/drawing/2014/main" id="{33DDD25D-A6E4-E6DD-7668-8476F9C54293}"/>
              </a:ext>
            </a:extLst>
          </p:cNvPr>
          <p:cNvSpPr txBox="1"/>
          <p:nvPr/>
        </p:nvSpPr>
        <p:spPr>
          <a:xfrm>
            <a:off x="9906000" y="6479821"/>
            <a:ext cx="2286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24G1136</a:t>
            </a:r>
            <a:r>
              <a:rPr lang="en-US" altLang="ja-JP"/>
              <a:t> </a:t>
            </a:r>
            <a:r>
              <a:rPr lang="ja-JP" altLang="en-US">
                <a:ea typeface="游ゴシック"/>
              </a:rPr>
              <a:t>山口侑希</a:t>
            </a:r>
            <a:r>
              <a:rPr lang="en-US">
                <a:ea typeface="游ゴシック"/>
              </a:rPr>
              <a:t>​</a:t>
            </a:r>
            <a:endParaRPr lang="en-US"/>
          </a:p>
        </p:txBody>
      </p:sp>
    </p:spTree>
    <p:extLst>
      <p:ext uri="{BB962C8B-B14F-4D97-AF65-F5344CB8AC3E}">
        <p14:creationId xmlns:p14="http://schemas.microsoft.com/office/powerpoint/2010/main" val="371967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9B45ADB-F449-C7FC-ECD0-EC75639B5077}"/>
              </a:ext>
            </a:extLst>
          </p:cNvPr>
          <p:cNvSpPr>
            <a:spLocks noGrp="1"/>
          </p:cNvSpPr>
          <p:nvPr>
            <p:ph type="title"/>
          </p:nvPr>
        </p:nvSpPr>
        <p:spPr>
          <a:xfrm>
            <a:off x="317902" y="202608"/>
            <a:ext cx="10515600" cy="1325563"/>
          </a:xfrm>
        </p:spPr>
        <p:txBody>
          <a:bodyPr/>
          <a:lstStyle/>
          <a:p>
            <a:r>
              <a:rPr lang="ja-JP" altLang="en-US">
                <a:ea typeface="游ゴシック Light"/>
              </a:rPr>
              <a:t>提案システム</a:t>
            </a:r>
            <a:r>
              <a:rPr lang="en-US" altLang="ja-JP">
                <a:ea typeface="游ゴシック Light"/>
              </a:rPr>
              <a:t>:</a:t>
            </a:r>
            <a:r>
              <a:rPr lang="ja-JP" altLang="en-US">
                <a:ea typeface="游ゴシック Light"/>
              </a:rPr>
              <a:t>構成要素の説明</a:t>
            </a:r>
          </a:p>
        </p:txBody>
      </p:sp>
      <p:sp>
        <p:nvSpPr>
          <p:cNvPr id="9" name="テキスト ボックス 8">
            <a:extLst>
              <a:ext uri="{FF2B5EF4-FFF2-40B4-BE49-F238E27FC236}">
                <a16:creationId xmlns:a16="http://schemas.microsoft.com/office/drawing/2014/main" id="{46548ECB-3423-7322-5041-9F53F8958B44}"/>
              </a:ext>
            </a:extLst>
          </p:cNvPr>
          <p:cNvSpPr txBox="1"/>
          <p:nvPr/>
        </p:nvSpPr>
        <p:spPr>
          <a:xfrm>
            <a:off x="347847" y="1513830"/>
            <a:ext cx="2464136" cy="584775"/>
          </a:xfrm>
          <a:prstGeom prst="rect">
            <a:avLst/>
          </a:prstGeom>
          <a:noFill/>
        </p:spPr>
        <p:txBody>
          <a:bodyPr wrap="none" rtlCol="0">
            <a:spAutoFit/>
          </a:bodyPr>
          <a:lstStyle/>
          <a:p>
            <a:r>
              <a:rPr kumimoji="1" lang="ja-JP" altLang="en-US" sz="3200" b="1"/>
              <a:t>・</a:t>
            </a:r>
            <a:r>
              <a:rPr kumimoji="1" lang="en-US" altLang="ja-JP" sz="3200" b="1"/>
              <a:t>4</a:t>
            </a:r>
            <a:r>
              <a:rPr kumimoji="1" lang="ja-JP" altLang="en-US" sz="3200" b="1"/>
              <a:t>進数変換</a:t>
            </a:r>
          </a:p>
        </p:txBody>
      </p:sp>
      <p:sp>
        <p:nvSpPr>
          <p:cNvPr id="11" name="正方形/長方形 10">
            <a:extLst>
              <a:ext uri="{FF2B5EF4-FFF2-40B4-BE49-F238E27FC236}">
                <a16:creationId xmlns:a16="http://schemas.microsoft.com/office/drawing/2014/main" id="{1DA288F5-CFFF-2F10-596A-ABCD7F3245AB}"/>
              </a:ext>
            </a:extLst>
          </p:cNvPr>
          <p:cNvSpPr/>
          <p:nvPr/>
        </p:nvSpPr>
        <p:spPr>
          <a:xfrm>
            <a:off x="4708060" y="2308455"/>
            <a:ext cx="2445628" cy="4616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ASCII</a:t>
            </a:r>
            <a:r>
              <a:rPr kumimoji="1" lang="ja-JP" altLang="en-US">
                <a:solidFill>
                  <a:schemeClr val="tx1"/>
                </a:solidFill>
              </a:rPr>
              <a:t>コード変換</a:t>
            </a:r>
          </a:p>
        </p:txBody>
      </p:sp>
      <p:pic>
        <p:nvPicPr>
          <p:cNvPr id="1028" name="Picture 4" descr="Mac (コンピュータ) - Wikipedia">
            <a:extLst>
              <a:ext uri="{FF2B5EF4-FFF2-40B4-BE49-F238E27FC236}">
                <a16:creationId xmlns:a16="http://schemas.microsoft.com/office/drawing/2014/main" id="{D36CB8EA-440D-D147-BEBC-C113D369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02" y="3395486"/>
            <a:ext cx="2730906" cy="2730906"/>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43AA9C73-0247-7D18-C96D-5507FA7E5D85}"/>
              </a:ext>
            </a:extLst>
          </p:cNvPr>
          <p:cNvSpPr/>
          <p:nvPr/>
        </p:nvSpPr>
        <p:spPr>
          <a:xfrm>
            <a:off x="347847" y="2304871"/>
            <a:ext cx="2445628" cy="4616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Mac </a:t>
            </a:r>
            <a:r>
              <a:rPr lang="ja-JP" altLang="en-US">
                <a:solidFill>
                  <a:schemeClr val="tx1"/>
                </a:solidFill>
              </a:rPr>
              <a:t>キーボード</a:t>
            </a:r>
            <a:endParaRPr lang="en-US" altLang="ja-JP">
              <a:solidFill>
                <a:schemeClr val="tx1"/>
              </a:solidFill>
            </a:endParaRPr>
          </a:p>
        </p:txBody>
      </p:sp>
      <p:cxnSp>
        <p:nvCxnSpPr>
          <p:cNvPr id="14" name="直線矢印コネクタ 13">
            <a:extLst>
              <a:ext uri="{FF2B5EF4-FFF2-40B4-BE49-F238E27FC236}">
                <a16:creationId xmlns:a16="http://schemas.microsoft.com/office/drawing/2014/main" id="{06C5D407-CDC9-CA28-7038-24333D003FB0}"/>
              </a:ext>
            </a:extLst>
          </p:cNvPr>
          <p:cNvCxnSpPr/>
          <p:nvPr/>
        </p:nvCxnSpPr>
        <p:spPr>
          <a:xfrm>
            <a:off x="2887289" y="2530111"/>
            <a:ext cx="16124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CD91E688-38AC-D7BC-120D-4CB7643B09B3}"/>
              </a:ext>
            </a:extLst>
          </p:cNvPr>
          <p:cNvSpPr txBox="1"/>
          <p:nvPr/>
        </p:nvSpPr>
        <p:spPr>
          <a:xfrm>
            <a:off x="2562457" y="2829890"/>
            <a:ext cx="2262158" cy="369332"/>
          </a:xfrm>
          <a:prstGeom prst="rect">
            <a:avLst/>
          </a:prstGeom>
          <a:noFill/>
        </p:spPr>
        <p:txBody>
          <a:bodyPr wrap="none" rtlCol="0">
            <a:spAutoFit/>
          </a:bodyPr>
          <a:lstStyle/>
          <a:p>
            <a:r>
              <a:rPr kumimoji="1" lang="ja-JP" altLang="en-US"/>
              <a:t>アルファベット入力</a:t>
            </a:r>
          </a:p>
        </p:txBody>
      </p:sp>
      <p:cxnSp>
        <p:nvCxnSpPr>
          <p:cNvPr id="16" name="直線矢印コネクタ 15">
            <a:extLst>
              <a:ext uri="{FF2B5EF4-FFF2-40B4-BE49-F238E27FC236}">
                <a16:creationId xmlns:a16="http://schemas.microsoft.com/office/drawing/2014/main" id="{26478F0A-8C1D-1502-A05A-CC2B633E4EE6}"/>
              </a:ext>
            </a:extLst>
          </p:cNvPr>
          <p:cNvCxnSpPr/>
          <p:nvPr/>
        </p:nvCxnSpPr>
        <p:spPr>
          <a:xfrm>
            <a:off x="7405560" y="2561404"/>
            <a:ext cx="161249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94687E39-03D4-6B0A-4DBB-DBA182B5F1B7}"/>
              </a:ext>
            </a:extLst>
          </p:cNvPr>
          <p:cNvSpPr txBox="1"/>
          <p:nvPr/>
        </p:nvSpPr>
        <p:spPr>
          <a:xfrm>
            <a:off x="7153688" y="1373391"/>
            <a:ext cx="1569660" cy="369332"/>
          </a:xfrm>
          <a:prstGeom prst="rect">
            <a:avLst/>
          </a:prstGeom>
          <a:noFill/>
        </p:spPr>
        <p:txBody>
          <a:bodyPr wrap="none" rtlCol="0">
            <a:spAutoFit/>
          </a:bodyPr>
          <a:lstStyle/>
          <a:p>
            <a:r>
              <a:rPr kumimoji="1" lang="ja-JP" altLang="en-US"/>
              <a:t>ソースコード</a:t>
            </a:r>
          </a:p>
        </p:txBody>
      </p:sp>
      <p:sp>
        <p:nvSpPr>
          <p:cNvPr id="18" name="正方形/長方形 17">
            <a:extLst>
              <a:ext uri="{FF2B5EF4-FFF2-40B4-BE49-F238E27FC236}">
                <a16:creationId xmlns:a16="http://schemas.microsoft.com/office/drawing/2014/main" id="{5FB4A89D-04FE-C83B-8DD1-BA3F54891458}"/>
              </a:ext>
            </a:extLst>
          </p:cNvPr>
          <p:cNvSpPr/>
          <p:nvPr/>
        </p:nvSpPr>
        <p:spPr>
          <a:xfrm>
            <a:off x="9269927" y="2299279"/>
            <a:ext cx="2445628" cy="4616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4</a:t>
            </a:r>
            <a:r>
              <a:rPr lang="ja-JP" altLang="en-US">
                <a:solidFill>
                  <a:schemeClr val="tx1"/>
                </a:solidFill>
              </a:rPr>
              <a:t>進数変換</a:t>
            </a:r>
            <a:endParaRPr kumimoji="1" lang="en-US" altLang="ja-JP">
              <a:solidFill>
                <a:schemeClr val="tx1"/>
              </a:solidFill>
            </a:endParaRPr>
          </a:p>
        </p:txBody>
      </p:sp>
      <p:pic>
        <p:nvPicPr>
          <p:cNvPr id="20" name="図 19" descr="ゲーム画面のスクリーンショット&#10;&#10;低い精度で自動的に生成された説明">
            <a:extLst>
              <a:ext uri="{FF2B5EF4-FFF2-40B4-BE49-F238E27FC236}">
                <a16:creationId xmlns:a16="http://schemas.microsoft.com/office/drawing/2014/main" id="{6DC86746-6054-8960-552C-C04D1119159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18055" y="3779588"/>
            <a:ext cx="2770873" cy="1962702"/>
          </a:xfrm>
          <a:prstGeom prst="rect">
            <a:avLst/>
          </a:prstGeom>
        </p:spPr>
      </p:pic>
      <p:sp>
        <p:nvSpPr>
          <p:cNvPr id="32" name="テキスト ボックス 31">
            <a:extLst>
              <a:ext uri="{FF2B5EF4-FFF2-40B4-BE49-F238E27FC236}">
                <a16:creationId xmlns:a16="http://schemas.microsoft.com/office/drawing/2014/main" id="{36001A14-C9D6-648D-E71A-C712F1662C36}"/>
              </a:ext>
            </a:extLst>
          </p:cNvPr>
          <p:cNvSpPr txBox="1"/>
          <p:nvPr/>
        </p:nvSpPr>
        <p:spPr>
          <a:xfrm>
            <a:off x="9933244" y="6488067"/>
            <a:ext cx="2258230" cy="369332"/>
          </a:xfrm>
          <a:prstGeom prst="rect">
            <a:avLst/>
          </a:prstGeom>
          <a:noFill/>
        </p:spPr>
        <p:txBody>
          <a:bodyPr wrap="square" rtlCol="0">
            <a:spAutoFit/>
          </a:bodyPr>
          <a:lstStyle/>
          <a:p>
            <a:r>
              <a:rPr kumimoji="1" lang="en-US" altLang="ja-JP"/>
              <a:t>24G1136 </a:t>
            </a:r>
            <a:r>
              <a:rPr kumimoji="1" lang="ja-JP" altLang="en-US"/>
              <a:t>山口侑希</a:t>
            </a:r>
          </a:p>
        </p:txBody>
      </p:sp>
      <p:sp>
        <p:nvSpPr>
          <p:cNvPr id="33" name="テキスト ボックス 32">
            <a:extLst>
              <a:ext uri="{FF2B5EF4-FFF2-40B4-BE49-F238E27FC236}">
                <a16:creationId xmlns:a16="http://schemas.microsoft.com/office/drawing/2014/main" id="{BE056C98-342B-DA4A-7AB9-12AF4C9CE437}"/>
              </a:ext>
            </a:extLst>
          </p:cNvPr>
          <p:cNvSpPr txBox="1"/>
          <p:nvPr/>
        </p:nvSpPr>
        <p:spPr>
          <a:xfrm>
            <a:off x="3331566" y="1859175"/>
            <a:ext cx="774571" cy="369332"/>
          </a:xfrm>
          <a:prstGeom prst="rect">
            <a:avLst/>
          </a:prstGeom>
          <a:noFill/>
        </p:spPr>
        <p:txBody>
          <a:bodyPr wrap="none" rtlCol="0">
            <a:spAutoFit/>
          </a:bodyPr>
          <a:lstStyle/>
          <a:p>
            <a:r>
              <a:rPr kumimoji="1" lang="ja-JP" altLang="en-US"/>
              <a:t>例）</a:t>
            </a:r>
            <a:r>
              <a:rPr kumimoji="1" lang="en-US" altLang="ja-JP"/>
              <a:t>a</a:t>
            </a:r>
          </a:p>
        </p:txBody>
      </p:sp>
      <p:pic>
        <p:nvPicPr>
          <p:cNvPr id="46" name="図 45" descr="テーブル&#10;&#10;自動的に生成された説明">
            <a:extLst>
              <a:ext uri="{FF2B5EF4-FFF2-40B4-BE49-F238E27FC236}">
                <a16:creationId xmlns:a16="http://schemas.microsoft.com/office/drawing/2014/main" id="{228A30DC-DC53-78EE-24CD-CE4A733460C2}"/>
              </a:ext>
            </a:extLst>
          </p:cNvPr>
          <p:cNvPicPr>
            <a:picLocks noChangeAspect="1"/>
          </p:cNvPicPr>
          <p:nvPr/>
        </p:nvPicPr>
        <p:blipFill>
          <a:blip r:embed="rId5"/>
          <a:stretch>
            <a:fillRect/>
          </a:stretch>
        </p:blipFill>
        <p:spPr>
          <a:xfrm>
            <a:off x="4068119" y="3164613"/>
            <a:ext cx="3725510" cy="3599007"/>
          </a:xfrm>
          <a:prstGeom prst="rect">
            <a:avLst/>
          </a:prstGeom>
        </p:spPr>
      </p:pic>
      <p:sp>
        <p:nvSpPr>
          <p:cNvPr id="47" name="テキスト ボックス 46">
            <a:extLst>
              <a:ext uri="{FF2B5EF4-FFF2-40B4-BE49-F238E27FC236}">
                <a16:creationId xmlns:a16="http://schemas.microsoft.com/office/drawing/2014/main" id="{D9551E17-059B-D5A4-2E08-56321D805B79}"/>
              </a:ext>
            </a:extLst>
          </p:cNvPr>
          <p:cNvSpPr txBox="1"/>
          <p:nvPr/>
        </p:nvSpPr>
        <p:spPr>
          <a:xfrm>
            <a:off x="5654854" y="1891454"/>
            <a:ext cx="441146" cy="369332"/>
          </a:xfrm>
          <a:prstGeom prst="rect">
            <a:avLst/>
          </a:prstGeom>
          <a:noFill/>
        </p:spPr>
        <p:txBody>
          <a:bodyPr wrap="none" rtlCol="0">
            <a:spAutoFit/>
          </a:bodyPr>
          <a:lstStyle/>
          <a:p>
            <a:r>
              <a:rPr kumimoji="1" lang="en-US" altLang="ja-JP"/>
              <a:t>61</a:t>
            </a:r>
          </a:p>
        </p:txBody>
      </p:sp>
      <p:cxnSp>
        <p:nvCxnSpPr>
          <p:cNvPr id="49" name="直線矢印コネクタ 48">
            <a:extLst>
              <a:ext uri="{FF2B5EF4-FFF2-40B4-BE49-F238E27FC236}">
                <a16:creationId xmlns:a16="http://schemas.microsoft.com/office/drawing/2014/main" id="{265EFCA4-4102-257C-EBC6-6B39A3F61049}"/>
              </a:ext>
            </a:extLst>
          </p:cNvPr>
          <p:cNvCxnSpPr>
            <a:cxnSpLocks/>
          </p:cNvCxnSpPr>
          <p:nvPr/>
        </p:nvCxnSpPr>
        <p:spPr>
          <a:xfrm>
            <a:off x="4283951" y="2043841"/>
            <a:ext cx="80066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線矢印コネクタ 50">
            <a:extLst>
              <a:ext uri="{FF2B5EF4-FFF2-40B4-BE49-F238E27FC236}">
                <a16:creationId xmlns:a16="http://schemas.microsoft.com/office/drawing/2014/main" id="{D67B333F-B540-C62C-D622-6E12E8D4BD96}"/>
              </a:ext>
            </a:extLst>
          </p:cNvPr>
          <p:cNvCxnSpPr>
            <a:cxnSpLocks/>
          </p:cNvCxnSpPr>
          <p:nvPr/>
        </p:nvCxnSpPr>
        <p:spPr>
          <a:xfrm>
            <a:off x="6647728" y="2043841"/>
            <a:ext cx="30088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テキスト ボックス 52">
            <a:extLst>
              <a:ext uri="{FF2B5EF4-FFF2-40B4-BE49-F238E27FC236}">
                <a16:creationId xmlns:a16="http://schemas.microsoft.com/office/drawing/2014/main" id="{5A579C27-4245-EEA1-48A5-3DE0834D7023}"/>
              </a:ext>
            </a:extLst>
          </p:cNvPr>
          <p:cNvSpPr txBox="1"/>
          <p:nvPr/>
        </p:nvSpPr>
        <p:spPr>
          <a:xfrm>
            <a:off x="10054677" y="1890957"/>
            <a:ext cx="697627" cy="369332"/>
          </a:xfrm>
          <a:prstGeom prst="rect">
            <a:avLst/>
          </a:prstGeom>
          <a:noFill/>
        </p:spPr>
        <p:txBody>
          <a:bodyPr wrap="none" rtlCol="0">
            <a:spAutoFit/>
          </a:bodyPr>
          <a:lstStyle/>
          <a:p>
            <a:r>
              <a:rPr kumimoji="1" lang="en-US" altLang="ja-JP"/>
              <a:t>1201</a:t>
            </a:r>
            <a:endParaRPr kumimoji="1" lang="ja-JP" altLang="en-US"/>
          </a:p>
        </p:txBody>
      </p:sp>
    </p:spTree>
    <p:extLst>
      <p:ext uri="{BB962C8B-B14F-4D97-AF65-F5344CB8AC3E}">
        <p14:creationId xmlns:p14="http://schemas.microsoft.com/office/powerpoint/2010/main" val="1664364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95EB332-2836-2737-721D-64DD66BE09DD}"/>
              </a:ext>
            </a:extLst>
          </p:cNvPr>
          <p:cNvSpPr txBox="1"/>
          <p:nvPr/>
        </p:nvSpPr>
        <p:spPr>
          <a:xfrm>
            <a:off x="356650" y="317065"/>
            <a:ext cx="3057247" cy="584775"/>
          </a:xfrm>
          <a:prstGeom prst="rect">
            <a:avLst/>
          </a:prstGeom>
          <a:noFill/>
        </p:spPr>
        <p:txBody>
          <a:bodyPr wrap="none" lIns="91440" tIns="45720" rIns="91440" bIns="45720" rtlCol="0" anchor="t">
            <a:spAutoFit/>
          </a:bodyPr>
          <a:lstStyle/>
          <a:p>
            <a:r>
              <a:rPr kumimoji="1" lang="ja-JP" altLang="en-US" sz="3200" b="1">
                <a:ea typeface="游ゴシック"/>
              </a:rPr>
              <a:t>・光通信　送信</a:t>
            </a:r>
          </a:p>
        </p:txBody>
      </p:sp>
      <p:pic>
        <p:nvPicPr>
          <p:cNvPr id="5" name="図 4" descr="ゲーム画面のスクリーンショット&#10;&#10;低い精度で自動的に生成された説明">
            <a:extLst>
              <a:ext uri="{FF2B5EF4-FFF2-40B4-BE49-F238E27FC236}">
                <a16:creationId xmlns:a16="http://schemas.microsoft.com/office/drawing/2014/main" id="{FE705E27-47FD-6C66-5961-DA5F2830E9A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3656" y="2965166"/>
            <a:ext cx="2803508" cy="1985818"/>
          </a:xfrm>
          <a:prstGeom prst="rect">
            <a:avLst/>
          </a:prstGeom>
        </p:spPr>
      </p:pic>
      <p:sp>
        <p:nvSpPr>
          <p:cNvPr id="12" name="正方形/長方形 11">
            <a:extLst>
              <a:ext uri="{FF2B5EF4-FFF2-40B4-BE49-F238E27FC236}">
                <a16:creationId xmlns:a16="http://schemas.microsoft.com/office/drawing/2014/main" id="{4EB30391-824C-1CF9-2FF5-F5B49849179B}"/>
              </a:ext>
            </a:extLst>
          </p:cNvPr>
          <p:cNvSpPr/>
          <p:nvPr/>
        </p:nvSpPr>
        <p:spPr>
          <a:xfrm>
            <a:off x="356650" y="1352266"/>
            <a:ext cx="2105891"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4</a:t>
            </a:r>
            <a:r>
              <a:rPr kumimoji="1" lang="ja-JP" altLang="en-US"/>
              <a:t>進数の数字</a:t>
            </a:r>
          </a:p>
        </p:txBody>
      </p:sp>
      <p:grpSp>
        <p:nvGrpSpPr>
          <p:cNvPr id="21" name="グループ化 20">
            <a:extLst>
              <a:ext uri="{FF2B5EF4-FFF2-40B4-BE49-F238E27FC236}">
                <a16:creationId xmlns:a16="http://schemas.microsoft.com/office/drawing/2014/main" id="{D9659B92-E300-8C42-EB0A-6B1790D8C3D2}"/>
              </a:ext>
            </a:extLst>
          </p:cNvPr>
          <p:cNvGrpSpPr/>
          <p:nvPr/>
        </p:nvGrpSpPr>
        <p:grpSpPr>
          <a:xfrm>
            <a:off x="3704227" y="2001692"/>
            <a:ext cx="2078599" cy="4412101"/>
            <a:chOff x="3823059" y="1824184"/>
            <a:chExt cx="2078599" cy="4412101"/>
          </a:xfrm>
        </p:grpSpPr>
        <p:pic>
          <p:nvPicPr>
            <p:cNvPr id="7" name="図 6" descr="アイコン&#10;&#10;中程度の精度で自動的に生成された説明">
              <a:extLst>
                <a:ext uri="{FF2B5EF4-FFF2-40B4-BE49-F238E27FC236}">
                  <a16:creationId xmlns:a16="http://schemas.microsoft.com/office/drawing/2014/main" id="{7C841804-E38F-5AA2-C7EC-63D795B5FF5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0" y="2744935"/>
              <a:ext cx="735997" cy="729097"/>
            </a:xfrm>
            <a:prstGeom prst="rect">
              <a:avLst/>
            </a:prstGeom>
          </p:spPr>
        </p:pic>
        <p:pic>
          <p:nvPicPr>
            <p:cNvPr id="8" name="図 7" descr="アイコン&#10;&#10;中程度の精度で自動的に生成された説明">
              <a:extLst>
                <a:ext uri="{FF2B5EF4-FFF2-40B4-BE49-F238E27FC236}">
                  <a16:creationId xmlns:a16="http://schemas.microsoft.com/office/drawing/2014/main" id="{A7888842-7760-8309-9435-7567746295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5507188"/>
              <a:ext cx="735997" cy="729097"/>
            </a:xfrm>
            <a:prstGeom prst="rect">
              <a:avLst/>
            </a:prstGeom>
          </p:spPr>
        </p:pic>
        <p:pic>
          <p:nvPicPr>
            <p:cNvPr id="9" name="図 8" descr="アイコン&#10;&#10;中程度の精度で自動的に生成された説明">
              <a:extLst>
                <a:ext uri="{FF2B5EF4-FFF2-40B4-BE49-F238E27FC236}">
                  <a16:creationId xmlns:a16="http://schemas.microsoft.com/office/drawing/2014/main" id="{0AD075E2-FD62-BBE1-C64D-FEB41776D6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59" y="1824184"/>
              <a:ext cx="735997" cy="729097"/>
            </a:xfrm>
            <a:prstGeom prst="rect">
              <a:avLst/>
            </a:prstGeom>
          </p:spPr>
        </p:pic>
        <p:pic>
          <p:nvPicPr>
            <p:cNvPr id="10" name="図 9" descr="アイコン&#10;&#10;中程度の精度で自動的に生成された説明">
              <a:extLst>
                <a:ext uri="{FF2B5EF4-FFF2-40B4-BE49-F238E27FC236}">
                  <a16:creationId xmlns:a16="http://schemas.microsoft.com/office/drawing/2014/main" id="{ED8FC55B-8332-024B-DC0A-9D64BD63815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3665686"/>
              <a:ext cx="735997" cy="729097"/>
            </a:xfrm>
            <a:prstGeom prst="rect">
              <a:avLst/>
            </a:prstGeom>
          </p:spPr>
        </p:pic>
        <p:pic>
          <p:nvPicPr>
            <p:cNvPr id="11" name="図 10" descr="アイコン&#10;&#10;中程度の精度で自動的に生成された説明">
              <a:extLst>
                <a:ext uri="{FF2B5EF4-FFF2-40B4-BE49-F238E27FC236}">
                  <a16:creationId xmlns:a16="http://schemas.microsoft.com/office/drawing/2014/main" id="{DA2FA400-6707-DA62-8501-6D9BA4CF732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4586437"/>
              <a:ext cx="735997" cy="729097"/>
            </a:xfrm>
            <a:prstGeom prst="rect">
              <a:avLst/>
            </a:prstGeom>
          </p:spPr>
        </p:pic>
        <p:sp>
          <p:nvSpPr>
            <p:cNvPr id="13" name="テキスト ボックス 12">
              <a:extLst>
                <a:ext uri="{FF2B5EF4-FFF2-40B4-BE49-F238E27FC236}">
                  <a16:creationId xmlns:a16="http://schemas.microsoft.com/office/drawing/2014/main" id="{6ECE0605-2A2C-65A9-73C1-DFABD1C73482}"/>
                </a:ext>
              </a:extLst>
            </p:cNvPr>
            <p:cNvSpPr txBox="1"/>
            <p:nvPr/>
          </p:nvSpPr>
          <p:spPr>
            <a:xfrm>
              <a:off x="4562830" y="2095110"/>
              <a:ext cx="1338828" cy="369332"/>
            </a:xfrm>
            <a:prstGeom prst="rect">
              <a:avLst/>
            </a:prstGeom>
            <a:noFill/>
          </p:spPr>
          <p:txBody>
            <a:bodyPr wrap="none" rtlCol="0">
              <a:spAutoFit/>
            </a:bodyPr>
            <a:lstStyle/>
            <a:p>
              <a:r>
                <a:rPr kumimoji="1" lang="ja-JP" altLang="en-US" b="1" u="sng"/>
                <a:t>開始</a:t>
              </a:r>
              <a:r>
                <a:rPr kumimoji="1" lang="ja-JP" altLang="en-US"/>
                <a:t>＆終了</a:t>
              </a:r>
            </a:p>
          </p:txBody>
        </p:sp>
        <p:sp>
          <p:nvSpPr>
            <p:cNvPr id="14" name="テキスト ボックス 13">
              <a:extLst>
                <a:ext uri="{FF2B5EF4-FFF2-40B4-BE49-F238E27FC236}">
                  <a16:creationId xmlns:a16="http://schemas.microsoft.com/office/drawing/2014/main" id="{D8CDD8AB-8646-89EE-A21E-96A672A68E90}"/>
                </a:ext>
              </a:extLst>
            </p:cNvPr>
            <p:cNvSpPr txBox="1"/>
            <p:nvPr/>
          </p:nvSpPr>
          <p:spPr>
            <a:xfrm>
              <a:off x="4729542" y="2971441"/>
              <a:ext cx="1005403" cy="369332"/>
            </a:xfrm>
            <a:prstGeom prst="rect">
              <a:avLst/>
            </a:prstGeom>
            <a:noFill/>
          </p:spPr>
          <p:txBody>
            <a:bodyPr wrap="none" rtlCol="0">
              <a:spAutoFit/>
            </a:bodyPr>
            <a:lstStyle/>
            <a:p>
              <a:r>
                <a:rPr kumimoji="1" lang="en-US" altLang="ja-JP"/>
                <a:t>0</a:t>
              </a:r>
              <a:r>
                <a:rPr lang="ja-JP" altLang="en-US"/>
                <a:t>の数字</a:t>
              </a:r>
              <a:endParaRPr kumimoji="1" lang="en-US" altLang="ja-JP"/>
            </a:p>
          </p:txBody>
        </p:sp>
        <p:sp>
          <p:nvSpPr>
            <p:cNvPr id="15" name="テキスト ボックス 14">
              <a:extLst>
                <a:ext uri="{FF2B5EF4-FFF2-40B4-BE49-F238E27FC236}">
                  <a16:creationId xmlns:a16="http://schemas.microsoft.com/office/drawing/2014/main" id="{4BEDA768-AF4F-02B5-13F3-9DADD3927DC0}"/>
                </a:ext>
              </a:extLst>
            </p:cNvPr>
            <p:cNvSpPr txBox="1"/>
            <p:nvPr/>
          </p:nvSpPr>
          <p:spPr>
            <a:xfrm>
              <a:off x="4729542" y="3847772"/>
              <a:ext cx="1005403" cy="369332"/>
            </a:xfrm>
            <a:prstGeom prst="rect">
              <a:avLst/>
            </a:prstGeom>
            <a:noFill/>
          </p:spPr>
          <p:txBody>
            <a:bodyPr wrap="none" rtlCol="0">
              <a:spAutoFit/>
            </a:bodyPr>
            <a:lstStyle/>
            <a:p>
              <a:r>
                <a:rPr lang="en-US" altLang="ja-JP"/>
                <a:t>1</a:t>
              </a:r>
              <a:r>
                <a:rPr lang="ja-JP" altLang="en-US"/>
                <a:t>の数字</a:t>
              </a:r>
              <a:endParaRPr kumimoji="1" lang="en-US" altLang="ja-JP"/>
            </a:p>
          </p:txBody>
        </p:sp>
        <p:sp>
          <p:nvSpPr>
            <p:cNvPr id="16" name="テキスト ボックス 15">
              <a:extLst>
                <a:ext uri="{FF2B5EF4-FFF2-40B4-BE49-F238E27FC236}">
                  <a16:creationId xmlns:a16="http://schemas.microsoft.com/office/drawing/2014/main" id="{3112BED6-8E21-CE90-38F2-EC13526C177B}"/>
                </a:ext>
              </a:extLst>
            </p:cNvPr>
            <p:cNvSpPr txBox="1"/>
            <p:nvPr/>
          </p:nvSpPr>
          <p:spPr>
            <a:xfrm>
              <a:off x="4729541" y="4766319"/>
              <a:ext cx="1005403" cy="369332"/>
            </a:xfrm>
            <a:prstGeom prst="rect">
              <a:avLst/>
            </a:prstGeom>
            <a:noFill/>
          </p:spPr>
          <p:txBody>
            <a:bodyPr wrap="none" rtlCol="0">
              <a:spAutoFit/>
            </a:bodyPr>
            <a:lstStyle/>
            <a:p>
              <a:r>
                <a:rPr lang="en-US" altLang="ja-JP"/>
                <a:t>2</a:t>
              </a:r>
              <a:r>
                <a:rPr lang="ja-JP" altLang="en-US"/>
                <a:t>の数字</a:t>
              </a:r>
              <a:endParaRPr kumimoji="1" lang="en-US" altLang="ja-JP"/>
            </a:p>
          </p:txBody>
        </p:sp>
        <p:sp>
          <p:nvSpPr>
            <p:cNvPr id="17" name="テキスト ボックス 16">
              <a:extLst>
                <a:ext uri="{FF2B5EF4-FFF2-40B4-BE49-F238E27FC236}">
                  <a16:creationId xmlns:a16="http://schemas.microsoft.com/office/drawing/2014/main" id="{59839383-152D-1A93-D542-2EAA1CCB189A}"/>
                </a:ext>
              </a:extLst>
            </p:cNvPr>
            <p:cNvSpPr txBox="1"/>
            <p:nvPr/>
          </p:nvSpPr>
          <p:spPr>
            <a:xfrm>
              <a:off x="4729541" y="5687070"/>
              <a:ext cx="1005403" cy="369332"/>
            </a:xfrm>
            <a:prstGeom prst="rect">
              <a:avLst/>
            </a:prstGeom>
            <a:noFill/>
          </p:spPr>
          <p:txBody>
            <a:bodyPr wrap="none" rtlCol="0">
              <a:spAutoFit/>
            </a:bodyPr>
            <a:lstStyle/>
            <a:p>
              <a:r>
                <a:rPr lang="en-US" altLang="ja-JP"/>
                <a:t>3</a:t>
              </a:r>
              <a:r>
                <a:rPr lang="ja-JP" altLang="en-US"/>
                <a:t>の数字</a:t>
              </a:r>
              <a:endParaRPr kumimoji="1" lang="en-US" altLang="ja-JP"/>
            </a:p>
          </p:txBody>
        </p:sp>
      </p:grpSp>
      <p:cxnSp>
        <p:nvCxnSpPr>
          <p:cNvPr id="19" name="直線矢印コネクタ 18">
            <a:extLst>
              <a:ext uri="{FF2B5EF4-FFF2-40B4-BE49-F238E27FC236}">
                <a16:creationId xmlns:a16="http://schemas.microsoft.com/office/drawing/2014/main" id="{6028638F-8058-7FC6-F2AE-309AC2E5EB5C}"/>
              </a:ext>
            </a:extLst>
          </p:cNvPr>
          <p:cNvCxnSpPr>
            <a:cxnSpLocks/>
          </p:cNvCxnSpPr>
          <p:nvPr/>
        </p:nvCxnSpPr>
        <p:spPr>
          <a:xfrm>
            <a:off x="2650255" y="1588224"/>
            <a:ext cx="7925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テキスト ボックス 19">
            <a:extLst>
              <a:ext uri="{FF2B5EF4-FFF2-40B4-BE49-F238E27FC236}">
                <a16:creationId xmlns:a16="http://schemas.microsoft.com/office/drawing/2014/main" id="{83102E75-B7D0-2799-37E3-5A477C17FD3E}"/>
              </a:ext>
            </a:extLst>
          </p:cNvPr>
          <p:cNvSpPr txBox="1"/>
          <p:nvPr/>
        </p:nvSpPr>
        <p:spPr>
          <a:xfrm>
            <a:off x="2749796" y="989884"/>
            <a:ext cx="646331" cy="369332"/>
          </a:xfrm>
          <a:prstGeom prst="rect">
            <a:avLst/>
          </a:prstGeom>
          <a:noFill/>
        </p:spPr>
        <p:txBody>
          <a:bodyPr wrap="none" rtlCol="0">
            <a:spAutoFit/>
          </a:bodyPr>
          <a:lstStyle/>
          <a:p>
            <a:r>
              <a:rPr lang="ja-JP" altLang="en-US"/>
              <a:t>送信</a:t>
            </a:r>
            <a:endParaRPr kumimoji="1" lang="ja-JP" altLang="en-US"/>
          </a:p>
        </p:txBody>
      </p:sp>
      <p:sp>
        <p:nvSpPr>
          <p:cNvPr id="22" name="テキスト ボックス 21">
            <a:extLst>
              <a:ext uri="{FF2B5EF4-FFF2-40B4-BE49-F238E27FC236}">
                <a16:creationId xmlns:a16="http://schemas.microsoft.com/office/drawing/2014/main" id="{08FD62E6-B77B-D8BF-ACAD-B94E7EC695F5}"/>
              </a:ext>
            </a:extLst>
          </p:cNvPr>
          <p:cNvSpPr txBox="1"/>
          <p:nvPr/>
        </p:nvSpPr>
        <p:spPr>
          <a:xfrm>
            <a:off x="743421" y="989884"/>
            <a:ext cx="1484702" cy="369332"/>
          </a:xfrm>
          <a:prstGeom prst="rect">
            <a:avLst/>
          </a:prstGeom>
          <a:noFill/>
        </p:spPr>
        <p:txBody>
          <a:bodyPr wrap="none" rtlCol="0">
            <a:spAutoFit/>
          </a:bodyPr>
          <a:lstStyle/>
          <a:p>
            <a:r>
              <a:rPr kumimoji="1" lang="ja-JP" altLang="en-US"/>
              <a:t>例）</a:t>
            </a:r>
            <a:r>
              <a:rPr kumimoji="1" lang="en-US" altLang="ja-JP"/>
              <a:t>a : 1201</a:t>
            </a:r>
            <a:endParaRPr kumimoji="1" lang="ja-JP" altLang="en-US"/>
          </a:p>
        </p:txBody>
      </p:sp>
      <p:sp>
        <p:nvSpPr>
          <p:cNvPr id="24" name="正方形/長方形 23">
            <a:extLst>
              <a:ext uri="{FF2B5EF4-FFF2-40B4-BE49-F238E27FC236}">
                <a16:creationId xmlns:a16="http://schemas.microsoft.com/office/drawing/2014/main" id="{91FEA34D-6C63-0028-5E37-7E50F6BF8EAC}"/>
              </a:ext>
            </a:extLst>
          </p:cNvPr>
          <p:cNvSpPr/>
          <p:nvPr/>
        </p:nvSpPr>
        <p:spPr>
          <a:xfrm>
            <a:off x="3630545" y="1357720"/>
            <a:ext cx="2105891"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1</a:t>
            </a:r>
            <a:r>
              <a:rPr kumimoji="1" lang="ja-JP" altLang="en-US"/>
              <a:t>番目点灯</a:t>
            </a:r>
          </a:p>
        </p:txBody>
      </p:sp>
      <p:sp>
        <p:nvSpPr>
          <p:cNvPr id="26" name="テキスト ボックス 25">
            <a:extLst>
              <a:ext uri="{FF2B5EF4-FFF2-40B4-BE49-F238E27FC236}">
                <a16:creationId xmlns:a16="http://schemas.microsoft.com/office/drawing/2014/main" id="{EFF71B3D-547F-4949-7850-74AC7B8DCC32}"/>
              </a:ext>
            </a:extLst>
          </p:cNvPr>
          <p:cNvSpPr txBox="1"/>
          <p:nvPr/>
        </p:nvSpPr>
        <p:spPr>
          <a:xfrm>
            <a:off x="3442831" y="2542965"/>
            <a:ext cx="312906" cy="3693319"/>
          </a:xfrm>
          <a:prstGeom prst="rect">
            <a:avLst/>
          </a:prstGeom>
          <a:noFill/>
        </p:spPr>
        <p:txBody>
          <a:bodyPr wrap="none" rtlCol="0">
            <a:spAutoFit/>
          </a:bodyPr>
          <a:lstStyle/>
          <a:p>
            <a:r>
              <a:rPr lang="en-US" altLang="ja-JP"/>
              <a:t>1</a:t>
            </a:r>
          </a:p>
          <a:p>
            <a:endParaRPr lang="en-US" altLang="ja-JP"/>
          </a:p>
          <a:p>
            <a:endParaRPr lang="en-US" altLang="ja-JP"/>
          </a:p>
          <a:p>
            <a:r>
              <a:rPr kumimoji="1" lang="en-US" altLang="ja-JP"/>
              <a:t>2</a:t>
            </a:r>
          </a:p>
          <a:p>
            <a:endParaRPr kumimoji="1" lang="en-US" altLang="ja-JP"/>
          </a:p>
          <a:p>
            <a:endParaRPr kumimoji="1" lang="en-US" altLang="ja-JP"/>
          </a:p>
          <a:p>
            <a:r>
              <a:rPr lang="en-US" altLang="ja-JP"/>
              <a:t>3</a:t>
            </a:r>
          </a:p>
          <a:p>
            <a:endParaRPr lang="en-US" altLang="ja-JP"/>
          </a:p>
          <a:p>
            <a:endParaRPr lang="en-US" altLang="ja-JP"/>
          </a:p>
          <a:p>
            <a:r>
              <a:rPr kumimoji="1" lang="en-US" altLang="ja-JP"/>
              <a:t>4</a:t>
            </a:r>
          </a:p>
          <a:p>
            <a:endParaRPr kumimoji="1" lang="en-US" altLang="ja-JP"/>
          </a:p>
          <a:p>
            <a:endParaRPr kumimoji="1" lang="en-US" altLang="ja-JP"/>
          </a:p>
          <a:p>
            <a:r>
              <a:rPr lang="en-US" altLang="ja-JP"/>
              <a:t>5</a:t>
            </a:r>
          </a:p>
        </p:txBody>
      </p:sp>
      <p:cxnSp>
        <p:nvCxnSpPr>
          <p:cNvPr id="27" name="直線矢印コネクタ 26">
            <a:extLst>
              <a:ext uri="{FF2B5EF4-FFF2-40B4-BE49-F238E27FC236}">
                <a16:creationId xmlns:a16="http://schemas.microsoft.com/office/drawing/2014/main" id="{C0C4C8DF-89D3-FD43-2780-550E95FB343B}"/>
              </a:ext>
            </a:extLst>
          </p:cNvPr>
          <p:cNvCxnSpPr>
            <a:cxnSpLocks/>
          </p:cNvCxnSpPr>
          <p:nvPr/>
        </p:nvCxnSpPr>
        <p:spPr>
          <a:xfrm>
            <a:off x="5881979" y="1588224"/>
            <a:ext cx="6689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8" name="グループ化 27">
            <a:extLst>
              <a:ext uri="{FF2B5EF4-FFF2-40B4-BE49-F238E27FC236}">
                <a16:creationId xmlns:a16="http://schemas.microsoft.com/office/drawing/2014/main" id="{AF338A47-98B4-1138-244C-CE624AA5E045}"/>
              </a:ext>
            </a:extLst>
          </p:cNvPr>
          <p:cNvGrpSpPr/>
          <p:nvPr/>
        </p:nvGrpSpPr>
        <p:grpSpPr>
          <a:xfrm>
            <a:off x="9750364" y="2001693"/>
            <a:ext cx="2078599" cy="4412101"/>
            <a:chOff x="3823059" y="1824184"/>
            <a:chExt cx="2078599" cy="4412101"/>
          </a:xfrm>
        </p:grpSpPr>
        <p:pic>
          <p:nvPicPr>
            <p:cNvPr id="29" name="図 28" descr="アイコン&#10;&#10;中程度の精度で自動的に生成された説明">
              <a:extLst>
                <a:ext uri="{FF2B5EF4-FFF2-40B4-BE49-F238E27FC236}">
                  <a16:creationId xmlns:a16="http://schemas.microsoft.com/office/drawing/2014/main" id="{A2FB2A52-1E66-A5FD-9172-C1620207D07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0" y="2744935"/>
              <a:ext cx="735997" cy="729097"/>
            </a:xfrm>
            <a:prstGeom prst="rect">
              <a:avLst/>
            </a:prstGeom>
          </p:spPr>
        </p:pic>
        <p:pic>
          <p:nvPicPr>
            <p:cNvPr id="30" name="図 29" descr="アイコン&#10;&#10;中程度の精度で自動的に生成された説明">
              <a:extLst>
                <a:ext uri="{FF2B5EF4-FFF2-40B4-BE49-F238E27FC236}">
                  <a16:creationId xmlns:a16="http://schemas.microsoft.com/office/drawing/2014/main" id="{A3157ED0-5E9A-B783-3EE5-30ED9C3E24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5507188"/>
              <a:ext cx="735997" cy="729097"/>
            </a:xfrm>
            <a:prstGeom prst="rect">
              <a:avLst/>
            </a:prstGeom>
          </p:spPr>
        </p:pic>
        <p:pic>
          <p:nvPicPr>
            <p:cNvPr id="31" name="図 30" descr="アイコン&#10;&#10;中程度の精度で自動的に生成された説明">
              <a:extLst>
                <a:ext uri="{FF2B5EF4-FFF2-40B4-BE49-F238E27FC236}">
                  <a16:creationId xmlns:a16="http://schemas.microsoft.com/office/drawing/2014/main" id="{8B3641D6-8607-08D9-935B-8CBA21E54C6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59" y="1824184"/>
              <a:ext cx="735997" cy="729097"/>
            </a:xfrm>
            <a:prstGeom prst="rect">
              <a:avLst/>
            </a:prstGeom>
          </p:spPr>
        </p:pic>
        <p:pic>
          <p:nvPicPr>
            <p:cNvPr id="32" name="図 31" descr="アイコン&#10;&#10;中程度の精度で自動的に生成された説明">
              <a:extLst>
                <a:ext uri="{FF2B5EF4-FFF2-40B4-BE49-F238E27FC236}">
                  <a16:creationId xmlns:a16="http://schemas.microsoft.com/office/drawing/2014/main" id="{91A23111-7EE7-BA2D-F767-BBB57496EF3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3665686"/>
              <a:ext cx="735997" cy="729097"/>
            </a:xfrm>
            <a:prstGeom prst="rect">
              <a:avLst/>
            </a:prstGeom>
          </p:spPr>
        </p:pic>
        <p:pic>
          <p:nvPicPr>
            <p:cNvPr id="33" name="図 32" descr="アイコン&#10;&#10;中程度の精度で自動的に生成された説明">
              <a:extLst>
                <a:ext uri="{FF2B5EF4-FFF2-40B4-BE49-F238E27FC236}">
                  <a16:creationId xmlns:a16="http://schemas.microsoft.com/office/drawing/2014/main" id="{B3153F0C-D804-9D1D-E1C3-172F6F04F5D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4586437"/>
              <a:ext cx="735997" cy="729097"/>
            </a:xfrm>
            <a:prstGeom prst="rect">
              <a:avLst/>
            </a:prstGeom>
          </p:spPr>
        </p:pic>
        <p:sp>
          <p:nvSpPr>
            <p:cNvPr id="34" name="テキスト ボックス 33">
              <a:extLst>
                <a:ext uri="{FF2B5EF4-FFF2-40B4-BE49-F238E27FC236}">
                  <a16:creationId xmlns:a16="http://schemas.microsoft.com/office/drawing/2014/main" id="{12BBCB50-AA05-863C-3370-74ADACAFAFF6}"/>
                </a:ext>
              </a:extLst>
            </p:cNvPr>
            <p:cNvSpPr txBox="1"/>
            <p:nvPr/>
          </p:nvSpPr>
          <p:spPr>
            <a:xfrm>
              <a:off x="4562830" y="2095110"/>
              <a:ext cx="1338828" cy="369332"/>
            </a:xfrm>
            <a:prstGeom prst="rect">
              <a:avLst/>
            </a:prstGeom>
            <a:noFill/>
          </p:spPr>
          <p:txBody>
            <a:bodyPr wrap="none" rtlCol="0">
              <a:spAutoFit/>
            </a:bodyPr>
            <a:lstStyle/>
            <a:p>
              <a:r>
                <a:rPr kumimoji="1" lang="ja-JP" altLang="en-US"/>
                <a:t>開始＆</a:t>
              </a:r>
              <a:r>
                <a:rPr kumimoji="1" lang="ja-JP" altLang="en-US" b="1" u="sng"/>
                <a:t>終了</a:t>
              </a:r>
            </a:p>
          </p:txBody>
        </p:sp>
        <p:sp>
          <p:nvSpPr>
            <p:cNvPr id="35" name="テキスト ボックス 34">
              <a:extLst>
                <a:ext uri="{FF2B5EF4-FFF2-40B4-BE49-F238E27FC236}">
                  <a16:creationId xmlns:a16="http://schemas.microsoft.com/office/drawing/2014/main" id="{1C6CEDFB-888C-42EE-9308-6FC5AF3C4191}"/>
                </a:ext>
              </a:extLst>
            </p:cNvPr>
            <p:cNvSpPr txBox="1"/>
            <p:nvPr/>
          </p:nvSpPr>
          <p:spPr>
            <a:xfrm>
              <a:off x="4729542" y="2971441"/>
              <a:ext cx="1005403" cy="369332"/>
            </a:xfrm>
            <a:prstGeom prst="rect">
              <a:avLst/>
            </a:prstGeom>
            <a:noFill/>
          </p:spPr>
          <p:txBody>
            <a:bodyPr wrap="none" rtlCol="0">
              <a:spAutoFit/>
            </a:bodyPr>
            <a:lstStyle/>
            <a:p>
              <a:r>
                <a:rPr kumimoji="1" lang="en-US" altLang="ja-JP"/>
                <a:t>0</a:t>
              </a:r>
              <a:r>
                <a:rPr lang="ja-JP" altLang="en-US"/>
                <a:t>の数字</a:t>
              </a:r>
              <a:endParaRPr kumimoji="1" lang="en-US" altLang="ja-JP"/>
            </a:p>
          </p:txBody>
        </p:sp>
        <p:sp>
          <p:nvSpPr>
            <p:cNvPr id="36" name="テキスト ボックス 35">
              <a:extLst>
                <a:ext uri="{FF2B5EF4-FFF2-40B4-BE49-F238E27FC236}">
                  <a16:creationId xmlns:a16="http://schemas.microsoft.com/office/drawing/2014/main" id="{7D2A08C5-F9B8-E6F9-4261-D5CAEAC8D3BC}"/>
                </a:ext>
              </a:extLst>
            </p:cNvPr>
            <p:cNvSpPr txBox="1"/>
            <p:nvPr/>
          </p:nvSpPr>
          <p:spPr>
            <a:xfrm>
              <a:off x="4729542" y="3847772"/>
              <a:ext cx="1005403" cy="369332"/>
            </a:xfrm>
            <a:prstGeom prst="rect">
              <a:avLst/>
            </a:prstGeom>
            <a:noFill/>
          </p:spPr>
          <p:txBody>
            <a:bodyPr wrap="none" rtlCol="0">
              <a:spAutoFit/>
            </a:bodyPr>
            <a:lstStyle/>
            <a:p>
              <a:r>
                <a:rPr lang="en-US" altLang="ja-JP"/>
                <a:t>1</a:t>
              </a:r>
              <a:r>
                <a:rPr lang="ja-JP" altLang="en-US"/>
                <a:t>の数字</a:t>
              </a:r>
              <a:endParaRPr kumimoji="1" lang="en-US" altLang="ja-JP"/>
            </a:p>
          </p:txBody>
        </p:sp>
        <p:sp>
          <p:nvSpPr>
            <p:cNvPr id="37" name="テキスト ボックス 36">
              <a:extLst>
                <a:ext uri="{FF2B5EF4-FFF2-40B4-BE49-F238E27FC236}">
                  <a16:creationId xmlns:a16="http://schemas.microsoft.com/office/drawing/2014/main" id="{01A27E81-4985-6BD9-B017-22EBEF4AB368}"/>
                </a:ext>
              </a:extLst>
            </p:cNvPr>
            <p:cNvSpPr txBox="1"/>
            <p:nvPr/>
          </p:nvSpPr>
          <p:spPr>
            <a:xfrm>
              <a:off x="4729541" y="4766319"/>
              <a:ext cx="1005403" cy="369332"/>
            </a:xfrm>
            <a:prstGeom prst="rect">
              <a:avLst/>
            </a:prstGeom>
            <a:noFill/>
          </p:spPr>
          <p:txBody>
            <a:bodyPr wrap="none" rtlCol="0">
              <a:spAutoFit/>
            </a:bodyPr>
            <a:lstStyle/>
            <a:p>
              <a:r>
                <a:rPr lang="en-US" altLang="ja-JP"/>
                <a:t>2</a:t>
              </a:r>
              <a:r>
                <a:rPr lang="ja-JP" altLang="en-US"/>
                <a:t>の数字</a:t>
              </a:r>
              <a:endParaRPr kumimoji="1" lang="en-US" altLang="ja-JP"/>
            </a:p>
          </p:txBody>
        </p:sp>
        <p:sp>
          <p:nvSpPr>
            <p:cNvPr id="38" name="テキスト ボックス 37">
              <a:extLst>
                <a:ext uri="{FF2B5EF4-FFF2-40B4-BE49-F238E27FC236}">
                  <a16:creationId xmlns:a16="http://schemas.microsoft.com/office/drawing/2014/main" id="{7DC22702-F50E-9701-2EE0-7FDD922527C8}"/>
                </a:ext>
              </a:extLst>
            </p:cNvPr>
            <p:cNvSpPr txBox="1"/>
            <p:nvPr/>
          </p:nvSpPr>
          <p:spPr>
            <a:xfrm>
              <a:off x="4729541" y="5687070"/>
              <a:ext cx="1005403" cy="369332"/>
            </a:xfrm>
            <a:prstGeom prst="rect">
              <a:avLst/>
            </a:prstGeom>
            <a:noFill/>
          </p:spPr>
          <p:txBody>
            <a:bodyPr wrap="none" rtlCol="0">
              <a:spAutoFit/>
            </a:bodyPr>
            <a:lstStyle/>
            <a:p>
              <a:r>
                <a:rPr lang="en-US" altLang="ja-JP"/>
                <a:t>3</a:t>
              </a:r>
              <a:r>
                <a:rPr lang="ja-JP" altLang="en-US"/>
                <a:t>の数字</a:t>
              </a:r>
              <a:endParaRPr kumimoji="1" lang="en-US" altLang="ja-JP"/>
            </a:p>
          </p:txBody>
        </p:sp>
      </p:grpSp>
      <p:sp>
        <p:nvSpPr>
          <p:cNvPr id="40" name="正方形/長方形 39">
            <a:extLst>
              <a:ext uri="{FF2B5EF4-FFF2-40B4-BE49-F238E27FC236}">
                <a16:creationId xmlns:a16="http://schemas.microsoft.com/office/drawing/2014/main" id="{30795A9D-4FD3-1757-9CFA-01FB3B837577}"/>
              </a:ext>
            </a:extLst>
          </p:cNvPr>
          <p:cNvSpPr/>
          <p:nvPr/>
        </p:nvSpPr>
        <p:spPr>
          <a:xfrm>
            <a:off x="6752302" y="1333488"/>
            <a:ext cx="2214546"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4</a:t>
            </a:r>
            <a:r>
              <a:rPr lang="ja-JP" altLang="en-US"/>
              <a:t>進数の左順に点灯</a:t>
            </a:r>
            <a:endParaRPr kumimoji="1" lang="ja-JP" altLang="en-US"/>
          </a:p>
        </p:txBody>
      </p:sp>
      <p:sp>
        <p:nvSpPr>
          <p:cNvPr id="44" name="テキスト ボックス 43">
            <a:extLst>
              <a:ext uri="{FF2B5EF4-FFF2-40B4-BE49-F238E27FC236}">
                <a16:creationId xmlns:a16="http://schemas.microsoft.com/office/drawing/2014/main" id="{861895E4-02EF-E859-308D-B1265BD2A931}"/>
              </a:ext>
            </a:extLst>
          </p:cNvPr>
          <p:cNvSpPr txBox="1"/>
          <p:nvPr/>
        </p:nvSpPr>
        <p:spPr>
          <a:xfrm>
            <a:off x="6732889" y="901840"/>
            <a:ext cx="1851789" cy="369332"/>
          </a:xfrm>
          <a:prstGeom prst="rect">
            <a:avLst/>
          </a:prstGeom>
          <a:noFill/>
        </p:spPr>
        <p:txBody>
          <a:bodyPr wrap="none" rtlCol="0">
            <a:spAutoFit/>
          </a:bodyPr>
          <a:lstStyle/>
          <a:p>
            <a:r>
              <a:rPr kumimoji="1" lang="en-US" altLang="ja-JP"/>
              <a:t>1201</a:t>
            </a:r>
            <a:r>
              <a:rPr kumimoji="1" lang="ja-JP" altLang="en-US"/>
              <a:t>の順に点灯</a:t>
            </a:r>
          </a:p>
        </p:txBody>
      </p:sp>
      <p:grpSp>
        <p:nvGrpSpPr>
          <p:cNvPr id="45" name="グループ化 44">
            <a:extLst>
              <a:ext uri="{FF2B5EF4-FFF2-40B4-BE49-F238E27FC236}">
                <a16:creationId xmlns:a16="http://schemas.microsoft.com/office/drawing/2014/main" id="{FC79CE71-2091-D5EE-8653-863547F9BC81}"/>
              </a:ext>
            </a:extLst>
          </p:cNvPr>
          <p:cNvGrpSpPr/>
          <p:nvPr/>
        </p:nvGrpSpPr>
        <p:grpSpPr>
          <a:xfrm>
            <a:off x="6904702" y="2001694"/>
            <a:ext cx="2078599" cy="4412101"/>
            <a:chOff x="3823059" y="1824184"/>
            <a:chExt cx="2078599" cy="4412101"/>
          </a:xfrm>
        </p:grpSpPr>
        <p:pic>
          <p:nvPicPr>
            <p:cNvPr id="46" name="図 45" descr="アイコン&#10;&#10;中程度の精度で自動的に生成された説明">
              <a:extLst>
                <a:ext uri="{FF2B5EF4-FFF2-40B4-BE49-F238E27FC236}">
                  <a16:creationId xmlns:a16="http://schemas.microsoft.com/office/drawing/2014/main" id="{78880507-B2B6-99A6-43E6-1ED62C3A071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0" y="2744935"/>
              <a:ext cx="735997" cy="729097"/>
            </a:xfrm>
            <a:prstGeom prst="rect">
              <a:avLst/>
            </a:prstGeom>
          </p:spPr>
        </p:pic>
        <p:pic>
          <p:nvPicPr>
            <p:cNvPr id="47" name="図 46" descr="アイコン&#10;&#10;中程度の精度で自動的に生成された説明">
              <a:extLst>
                <a:ext uri="{FF2B5EF4-FFF2-40B4-BE49-F238E27FC236}">
                  <a16:creationId xmlns:a16="http://schemas.microsoft.com/office/drawing/2014/main" id="{51E76ED2-6612-C026-E99D-4B0CF913D80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5507188"/>
              <a:ext cx="735997" cy="729097"/>
            </a:xfrm>
            <a:prstGeom prst="rect">
              <a:avLst/>
            </a:prstGeom>
          </p:spPr>
        </p:pic>
        <p:pic>
          <p:nvPicPr>
            <p:cNvPr id="48" name="図 47" descr="アイコン&#10;&#10;中程度の精度で自動的に生成された説明">
              <a:extLst>
                <a:ext uri="{FF2B5EF4-FFF2-40B4-BE49-F238E27FC236}">
                  <a16:creationId xmlns:a16="http://schemas.microsoft.com/office/drawing/2014/main" id="{BDCA37F7-D0F8-2287-FD4E-3B0C7D4C272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59" y="1824184"/>
              <a:ext cx="735997" cy="729097"/>
            </a:xfrm>
            <a:prstGeom prst="rect">
              <a:avLst/>
            </a:prstGeom>
          </p:spPr>
        </p:pic>
        <p:pic>
          <p:nvPicPr>
            <p:cNvPr id="49" name="図 48" descr="アイコン&#10;&#10;中程度の精度で自動的に生成された説明">
              <a:extLst>
                <a:ext uri="{FF2B5EF4-FFF2-40B4-BE49-F238E27FC236}">
                  <a16:creationId xmlns:a16="http://schemas.microsoft.com/office/drawing/2014/main" id="{7E1D5EA7-B0FB-5FF2-AC78-F8C81C9ACD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3665686"/>
              <a:ext cx="735997" cy="729097"/>
            </a:xfrm>
            <a:prstGeom prst="rect">
              <a:avLst/>
            </a:prstGeom>
          </p:spPr>
        </p:pic>
        <p:pic>
          <p:nvPicPr>
            <p:cNvPr id="50" name="図 49" descr="アイコン&#10;&#10;中程度の精度で自動的に生成された説明">
              <a:extLst>
                <a:ext uri="{FF2B5EF4-FFF2-40B4-BE49-F238E27FC236}">
                  <a16:creationId xmlns:a16="http://schemas.microsoft.com/office/drawing/2014/main" id="{81235174-A11E-D1E6-CAC7-E1EFC57EBFB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823061" y="4586437"/>
              <a:ext cx="735997" cy="729097"/>
            </a:xfrm>
            <a:prstGeom prst="rect">
              <a:avLst/>
            </a:prstGeom>
          </p:spPr>
        </p:pic>
        <p:sp>
          <p:nvSpPr>
            <p:cNvPr id="51" name="テキスト ボックス 50">
              <a:extLst>
                <a:ext uri="{FF2B5EF4-FFF2-40B4-BE49-F238E27FC236}">
                  <a16:creationId xmlns:a16="http://schemas.microsoft.com/office/drawing/2014/main" id="{B6D5862A-0B1A-86B8-800F-ABAA252EDD2C}"/>
                </a:ext>
              </a:extLst>
            </p:cNvPr>
            <p:cNvSpPr txBox="1"/>
            <p:nvPr/>
          </p:nvSpPr>
          <p:spPr>
            <a:xfrm>
              <a:off x="4562830" y="2095110"/>
              <a:ext cx="1338828" cy="369332"/>
            </a:xfrm>
            <a:prstGeom prst="rect">
              <a:avLst/>
            </a:prstGeom>
            <a:noFill/>
          </p:spPr>
          <p:txBody>
            <a:bodyPr wrap="none" rtlCol="0">
              <a:spAutoFit/>
            </a:bodyPr>
            <a:lstStyle/>
            <a:p>
              <a:r>
                <a:rPr kumimoji="1" lang="ja-JP" altLang="en-US"/>
                <a:t>開始＆終了</a:t>
              </a:r>
            </a:p>
          </p:txBody>
        </p:sp>
        <p:sp>
          <p:nvSpPr>
            <p:cNvPr id="52" name="テキスト ボックス 51">
              <a:extLst>
                <a:ext uri="{FF2B5EF4-FFF2-40B4-BE49-F238E27FC236}">
                  <a16:creationId xmlns:a16="http://schemas.microsoft.com/office/drawing/2014/main" id="{A4F120A1-85AD-0555-5FBD-4D2356530B01}"/>
                </a:ext>
              </a:extLst>
            </p:cNvPr>
            <p:cNvSpPr txBox="1"/>
            <p:nvPr/>
          </p:nvSpPr>
          <p:spPr>
            <a:xfrm>
              <a:off x="4729542" y="2971441"/>
              <a:ext cx="1005403" cy="369332"/>
            </a:xfrm>
            <a:prstGeom prst="rect">
              <a:avLst/>
            </a:prstGeom>
            <a:noFill/>
          </p:spPr>
          <p:txBody>
            <a:bodyPr wrap="none" rtlCol="0">
              <a:spAutoFit/>
            </a:bodyPr>
            <a:lstStyle/>
            <a:p>
              <a:r>
                <a:rPr kumimoji="1" lang="en-US" altLang="ja-JP" b="1"/>
                <a:t>0</a:t>
              </a:r>
              <a:r>
                <a:rPr lang="ja-JP" altLang="en-US" b="1"/>
                <a:t>の数字</a:t>
              </a:r>
              <a:endParaRPr kumimoji="1" lang="en-US" altLang="ja-JP" b="1"/>
            </a:p>
          </p:txBody>
        </p:sp>
        <p:sp>
          <p:nvSpPr>
            <p:cNvPr id="53" name="テキスト ボックス 52">
              <a:extLst>
                <a:ext uri="{FF2B5EF4-FFF2-40B4-BE49-F238E27FC236}">
                  <a16:creationId xmlns:a16="http://schemas.microsoft.com/office/drawing/2014/main" id="{F60291F8-D9A8-4DA6-208B-7C86AAC2C17B}"/>
                </a:ext>
              </a:extLst>
            </p:cNvPr>
            <p:cNvSpPr txBox="1"/>
            <p:nvPr/>
          </p:nvSpPr>
          <p:spPr>
            <a:xfrm>
              <a:off x="4729542" y="3847772"/>
              <a:ext cx="1005403" cy="369332"/>
            </a:xfrm>
            <a:prstGeom prst="rect">
              <a:avLst/>
            </a:prstGeom>
            <a:noFill/>
          </p:spPr>
          <p:txBody>
            <a:bodyPr wrap="none" rtlCol="0">
              <a:spAutoFit/>
            </a:bodyPr>
            <a:lstStyle/>
            <a:p>
              <a:r>
                <a:rPr lang="en-US" altLang="ja-JP" b="1"/>
                <a:t>1</a:t>
              </a:r>
              <a:r>
                <a:rPr lang="ja-JP" altLang="en-US" b="1"/>
                <a:t>の数字</a:t>
              </a:r>
              <a:endParaRPr kumimoji="1" lang="en-US" altLang="ja-JP" b="1"/>
            </a:p>
          </p:txBody>
        </p:sp>
        <p:sp>
          <p:nvSpPr>
            <p:cNvPr id="54" name="テキスト ボックス 53">
              <a:extLst>
                <a:ext uri="{FF2B5EF4-FFF2-40B4-BE49-F238E27FC236}">
                  <a16:creationId xmlns:a16="http://schemas.microsoft.com/office/drawing/2014/main" id="{0DDAAE71-B4FA-28C6-9013-2535A5DA7CC1}"/>
                </a:ext>
              </a:extLst>
            </p:cNvPr>
            <p:cNvSpPr txBox="1"/>
            <p:nvPr/>
          </p:nvSpPr>
          <p:spPr>
            <a:xfrm>
              <a:off x="4729541" y="4766319"/>
              <a:ext cx="1005403" cy="369332"/>
            </a:xfrm>
            <a:prstGeom prst="rect">
              <a:avLst/>
            </a:prstGeom>
            <a:noFill/>
          </p:spPr>
          <p:txBody>
            <a:bodyPr wrap="none" rtlCol="0">
              <a:spAutoFit/>
            </a:bodyPr>
            <a:lstStyle/>
            <a:p>
              <a:r>
                <a:rPr lang="en-US" altLang="ja-JP" b="1"/>
                <a:t>2</a:t>
              </a:r>
              <a:r>
                <a:rPr lang="ja-JP" altLang="en-US" b="1"/>
                <a:t>の数字</a:t>
              </a:r>
              <a:endParaRPr kumimoji="1" lang="en-US" altLang="ja-JP" b="1"/>
            </a:p>
          </p:txBody>
        </p:sp>
        <p:sp>
          <p:nvSpPr>
            <p:cNvPr id="55" name="テキスト ボックス 54">
              <a:extLst>
                <a:ext uri="{FF2B5EF4-FFF2-40B4-BE49-F238E27FC236}">
                  <a16:creationId xmlns:a16="http://schemas.microsoft.com/office/drawing/2014/main" id="{CD54D40E-54D7-8790-5D52-12D3CC3F06A0}"/>
                </a:ext>
              </a:extLst>
            </p:cNvPr>
            <p:cNvSpPr txBox="1"/>
            <p:nvPr/>
          </p:nvSpPr>
          <p:spPr>
            <a:xfrm>
              <a:off x="4729541" y="5687070"/>
              <a:ext cx="1005403" cy="369332"/>
            </a:xfrm>
            <a:prstGeom prst="rect">
              <a:avLst/>
            </a:prstGeom>
            <a:noFill/>
          </p:spPr>
          <p:txBody>
            <a:bodyPr wrap="none" rtlCol="0">
              <a:spAutoFit/>
            </a:bodyPr>
            <a:lstStyle/>
            <a:p>
              <a:r>
                <a:rPr lang="en-US" altLang="ja-JP"/>
                <a:t>3</a:t>
              </a:r>
              <a:r>
                <a:rPr lang="ja-JP" altLang="en-US"/>
                <a:t>の数字</a:t>
              </a:r>
              <a:endParaRPr kumimoji="1" lang="en-US" altLang="ja-JP"/>
            </a:p>
          </p:txBody>
        </p:sp>
      </p:grpSp>
      <p:cxnSp>
        <p:nvCxnSpPr>
          <p:cNvPr id="56" name="直線矢印コネクタ 55">
            <a:extLst>
              <a:ext uri="{FF2B5EF4-FFF2-40B4-BE49-F238E27FC236}">
                <a16:creationId xmlns:a16="http://schemas.microsoft.com/office/drawing/2014/main" id="{2125664F-BDA5-1ACF-CE29-88C2F8D924D5}"/>
              </a:ext>
            </a:extLst>
          </p:cNvPr>
          <p:cNvCxnSpPr>
            <a:cxnSpLocks/>
          </p:cNvCxnSpPr>
          <p:nvPr/>
        </p:nvCxnSpPr>
        <p:spPr>
          <a:xfrm>
            <a:off x="9081418" y="1569446"/>
            <a:ext cx="6689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正方形/長方形 56">
            <a:extLst>
              <a:ext uri="{FF2B5EF4-FFF2-40B4-BE49-F238E27FC236}">
                <a16:creationId xmlns:a16="http://schemas.microsoft.com/office/drawing/2014/main" id="{5AD0EBF6-BEBF-A0AF-4876-36C48C801F5E}"/>
              </a:ext>
            </a:extLst>
          </p:cNvPr>
          <p:cNvSpPr/>
          <p:nvPr/>
        </p:nvSpPr>
        <p:spPr>
          <a:xfrm>
            <a:off x="9907100" y="1336512"/>
            <a:ext cx="2105891"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a:t>1</a:t>
            </a:r>
            <a:r>
              <a:rPr kumimoji="1" lang="ja-JP" altLang="en-US"/>
              <a:t>番目点灯</a:t>
            </a:r>
          </a:p>
        </p:txBody>
      </p:sp>
      <p:sp>
        <p:nvSpPr>
          <p:cNvPr id="58" name="テキスト ボックス 57">
            <a:extLst>
              <a:ext uri="{FF2B5EF4-FFF2-40B4-BE49-F238E27FC236}">
                <a16:creationId xmlns:a16="http://schemas.microsoft.com/office/drawing/2014/main" id="{CF89F073-5CEC-A307-2F2B-192C34397E67}"/>
              </a:ext>
            </a:extLst>
          </p:cNvPr>
          <p:cNvSpPr txBox="1"/>
          <p:nvPr/>
        </p:nvSpPr>
        <p:spPr>
          <a:xfrm>
            <a:off x="4439197" y="957753"/>
            <a:ext cx="715808" cy="369332"/>
          </a:xfrm>
          <a:prstGeom prst="rect">
            <a:avLst/>
          </a:prstGeom>
          <a:noFill/>
        </p:spPr>
        <p:txBody>
          <a:bodyPr wrap="square" rtlCol="0">
            <a:spAutoFit/>
          </a:bodyPr>
          <a:lstStyle/>
          <a:p>
            <a:r>
              <a:rPr kumimoji="1" lang="ja-JP" altLang="en-US"/>
              <a:t>開始</a:t>
            </a:r>
          </a:p>
        </p:txBody>
      </p:sp>
      <p:sp>
        <p:nvSpPr>
          <p:cNvPr id="60" name="テキスト ボックス 59">
            <a:extLst>
              <a:ext uri="{FF2B5EF4-FFF2-40B4-BE49-F238E27FC236}">
                <a16:creationId xmlns:a16="http://schemas.microsoft.com/office/drawing/2014/main" id="{860EDAD1-5D77-6F18-76F7-D3F225920FAA}"/>
              </a:ext>
            </a:extLst>
          </p:cNvPr>
          <p:cNvSpPr txBox="1"/>
          <p:nvPr/>
        </p:nvSpPr>
        <p:spPr>
          <a:xfrm>
            <a:off x="10486361" y="934777"/>
            <a:ext cx="646331" cy="369332"/>
          </a:xfrm>
          <a:prstGeom prst="rect">
            <a:avLst/>
          </a:prstGeom>
          <a:noFill/>
        </p:spPr>
        <p:txBody>
          <a:bodyPr wrap="none" rtlCol="0">
            <a:spAutoFit/>
          </a:bodyPr>
          <a:lstStyle/>
          <a:p>
            <a:r>
              <a:rPr kumimoji="1" lang="ja-JP" altLang="en-US"/>
              <a:t>終了</a:t>
            </a:r>
          </a:p>
        </p:txBody>
      </p:sp>
      <p:sp>
        <p:nvSpPr>
          <p:cNvPr id="69" name="テキスト ボックス 68">
            <a:extLst>
              <a:ext uri="{FF2B5EF4-FFF2-40B4-BE49-F238E27FC236}">
                <a16:creationId xmlns:a16="http://schemas.microsoft.com/office/drawing/2014/main" id="{746D3D90-42F1-54B6-36EA-7F103A95A912}"/>
              </a:ext>
            </a:extLst>
          </p:cNvPr>
          <p:cNvSpPr txBox="1"/>
          <p:nvPr/>
        </p:nvSpPr>
        <p:spPr>
          <a:xfrm>
            <a:off x="9934222" y="6488423"/>
            <a:ext cx="2258230" cy="369332"/>
          </a:xfrm>
          <a:prstGeom prst="rect">
            <a:avLst/>
          </a:prstGeom>
          <a:noFill/>
        </p:spPr>
        <p:txBody>
          <a:bodyPr wrap="square" rtlCol="0">
            <a:spAutoFit/>
          </a:bodyPr>
          <a:lstStyle/>
          <a:p>
            <a:r>
              <a:rPr kumimoji="1" lang="en-US" altLang="ja-JP"/>
              <a:t>24G1136 </a:t>
            </a:r>
            <a:r>
              <a:rPr kumimoji="1" lang="ja-JP" altLang="en-US"/>
              <a:t>山口侑希</a:t>
            </a:r>
          </a:p>
        </p:txBody>
      </p:sp>
      <p:sp>
        <p:nvSpPr>
          <p:cNvPr id="70" name="テキスト ボックス 69">
            <a:extLst>
              <a:ext uri="{FF2B5EF4-FFF2-40B4-BE49-F238E27FC236}">
                <a16:creationId xmlns:a16="http://schemas.microsoft.com/office/drawing/2014/main" id="{B44D3549-7F25-40C4-C9F4-2550B716B77E}"/>
              </a:ext>
            </a:extLst>
          </p:cNvPr>
          <p:cNvSpPr txBox="1"/>
          <p:nvPr/>
        </p:nvSpPr>
        <p:spPr>
          <a:xfrm>
            <a:off x="3696597" y="6516777"/>
            <a:ext cx="636713" cy="369332"/>
          </a:xfrm>
          <a:prstGeom prst="rect">
            <a:avLst/>
          </a:prstGeom>
          <a:noFill/>
        </p:spPr>
        <p:txBody>
          <a:bodyPr wrap="none" rtlCol="0">
            <a:spAutoFit/>
          </a:bodyPr>
          <a:lstStyle/>
          <a:p>
            <a:r>
              <a:rPr kumimoji="1" lang="en-US" altLang="ja-JP"/>
              <a:t>LED</a:t>
            </a:r>
          </a:p>
        </p:txBody>
      </p:sp>
    </p:spTree>
    <p:extLst>
      <p:ext uri="{BB962C8B-B14F-4D97-AF65-F5344CB8AC3E}">
        <p14:creationId xmlns:p14="http://schemas.microsoft.com/office/powerpoint/2010/main" val="329997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図 58" descr="ゲーム画面のスクリーンショット&#10;&#10;低い精度で自動的に生成された説明">
            <a:extLst>
              <a:ext uri="{FF2B5EF4-FFF2-40B4-BE49-F238E27FC236}">
                <a16:creationId xmlns:a16="http://schemas.microsoft.com/office/drawing/2014/main" id="{B7166C1B-C3AE-FC6C-A562-5E7E4073EA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10154" y="3216707"/>
            <a:ext cx="2803508" cy="1985818"/>
          </a:xfrm>
          <a:prstGeom prst="rect">
            <a:avLst/>
          </a:prstGeom>
        </p:spPr>
      </p:pic>
      <p:sp>
        <p:nvSpPr>
          <p:cNvPr id="2" name="テキスト ボックス 1">
            <a:extLst>
              <a:ext uri="{FF2B5EF4-FFF2-40B4-BE49-F238E27FC236}">
                <a16:creationId xmlns:a16="http://schemas.microsoft.com/office/drawing/2014/main" id="{20802F76-B5CC-59C1-A287-256B42A6EA70}"/>
              </a:ext>
            </a:extLst>
          </p:cNvPr>
          <p:cNvSpPr txBox="1"/>
          <p:nvPr/>
        </p:nvSpPr>
        <p:spPr>
          <a:xfrm>
            <a:off x="356650" y="317065"/>
            <a:ext cx="3057247" cy="584775"/>
          </a:xfrm>
          <a:prstGeom prst="rect">
            <a:avLst/>
          </a:prstGeom>
          <a:noFill/>
        </p:spPr>
        <p:txBody>
          <a:bodyPr wrap="none" rtlCol="0">
            <a:spAutoFit/>
          </a:bodyPr>
          <a:lstStyle/>
          <a:p>
            <a:r>
              <a:rPr kumimoji="1" lang="ja-JP" altLang="en-US" sz="3200" b="1"/>
              <a:t>・光通信　受信</a:t>
            </a:r>
          </a:p>
        </p:txBody>
      </p:sp>
      <p:sp>
        <p:nvSpPr>
          <p:cNvPr id="5" name="正方形/長方形 4">
            <a:extLst>
              <a:ext uri="{FF2B5EF4-FFF2-40B4-BE49-F238E27FC236}">
                <a16:creationId xmlns:a16="http://schemas.microsoft.com/office/drawing/2014/main" id="{B43B2530-FE74-F251-9C0B-4DECA3B8FA65}"/>
              </a:ext>
            </a:extLst>
          </p:cNvPr>
          <p:cNvSpPr/>
          <p:nvPr/>
        </p:nvSpPr>
        <p:spPr>
          <a:xfrm>
            <a:off x="356650" y="1352266"/>
            <a:ext cx="2105891"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1</a:t>
            </a:r>
            <a:r>
              <a:rPr lang="ja-JP" altLang="en-US"/>
              <a:t>番目点灯確認</a:t>
            </a:r>
            <a:endParaRPr kumimoji="1" lang="ja-JP" altLang="en-US"/>
          </a:p>
        </p:txBody>
      </p:sp>
      <p:grpSp>
        <p:nvGrpSpPr>
          <p:cNvPr id="17" name="グループ化 16">
            <a:extLst>
              <a:ext uri="{FF2B5EF4-FFF2-40B4-BE49-F238E27FC236}">
                <a16:creationId xmlns:a16="http://schemas.microsoft.com/office/drawing/2014/main" id="{0656F1AF-EFE8-2E92-69AB-280E5CAEA841}"/>
              </a:ext>
            </a:extLst>
          </p:cNvPr>
          <p:cNvGrpSpPr/>
          <p:nvPr/>
        </p:nvGrpSpPr>
        <p:grpSpPr>
          <a:xfrm>
            <a:off x="3413897" y="2177286"/>
            <a:ext cx="2156083" cy="4069245"/>
            <a:chOff x="738588" y="1970294"/>
            <a:chExt cx="2156083" cy="4069245"/>
          </a:xfrm>
        </p:grpSpPr>
        <p:pic>
          <p:nvPicPr>
            <p:cNvPr id="7" name="図 6" descr="白い背景に黒い文字&#10;&#10;中程度の精度で自動的に生成された説明">
              <a:extLst>
                <a:ext uri="{FF2B5EF4-FFF2-40B4-BE49-F238E27FC236}">
                  <a16:creationId xmlns:a16="http://schemas.microsoft.com/office/drawing/2014/main" id="{C8612C10-00EC-7A4A-6AC5-B174DD8A802C}"/>
                </a:ext>
              </a:extLst>
            </p:cNvPr>
            <p:cNvPicPr>
              <a:picLocks noChangeAspect="1"/>
            </p:cNvPicPr>
            <p:nvPr/>
          </p:nvPicPr>
          <p:blipFill>
            <a:blip r:embed="rId4"/>
            <a:stretch>
              <a:fillRect/>
            </a:stretch>
          </p:blipFill>
          <p:spPr>
            <a:xfrm>
              <a:off x="738590" y="1970294"/>
              <a:ext cx="803607" cy="813849"/>
            </a:xfrm>
            <a:prstGeom prst="rect">
              <a:avLst/>
            </a:prstGeom>
          </p:spPr>
        </p:pic>
        <p:pic>
          <p:nvPicPr>
            <p:cNvPr id="8" name="図 7" descr="白い背景に黒い文字&#10;&#10;中程度の精度で自動的に生成された説明">
              <a:extLst>
                <a:ext uri="{FF2B5EF4-FFF2-40B4-BE49-F238E27FC236}">
                  <a16:creationId xmlns:a16="http://schemas.microsoft.com/office/drawing/2014/main" id="{706E6FEF-4AA8-930E-25F7-1230C56425FA}"/>
                </a:ext>
              </a:extLst>
            </p:cNvPr>
            <p:cNvPicPr>
              <a:picLocks noChangeAspect="1"/>
            </p:cNvPicPr>
            <p:nvPr/>
          </p:nvPicPr>
          <p:blipFill>
            <a:blip r:embed="rId4"/>
            <a:stretch>
              <a:fillRect/>
            </a:stretch>
          </p:blipFill>
          <p:spPr>
            <a:xfrm>
              <a:off x="738590" y="2784143"/>
              <a:ext cx="803607" cy="813849"/>
            </a:xfrm>
            <a:prstGeom prst="rect">
              <a:avLst/>
            </a:prstGeom>
          </p:spPr>
        </p:pic>
        <p:pic>
          <p:nvPicPr>
            <p:cNvPr id="9" name="図 8" descr="白い背景に黒い文字&#10;&#10;中程度の精度で自動的に生成された説明">
              <a:extLst>
                <a:ext uri="{FF2B5EF4-FFF2-40B4-BE49-F238E27FC236}">
                  <a16:creationId xmlns:a16="http://schemas.microsoft.com/office/drawing/2014/main" id="{54E13AF2-B5EA-C5F7-860C-CDEEFB6C838B}"/>
                </a:ext>
              </a:extLst>
            </p:cNvPr>
            <p:cNvPicPr>
              <a:picLocks noChangeAspect="1"/>
            </p:cNvPicPr>
            <p:nvPr/>
          </p:nvPicPr>
          <p:blipFill>
            <a:blip r:embed="rId4"/>
            <a:stretch>
              <a:fillRect/>
            </a:stretch>
          </p:blipFill>
          <p:spPr>
            <a:xfrm>
              <a:off x="738589" y="3597992"/>
              <a:ext cx="803607" cy="813849"/>
            </a:xfrm>
            <a:prstGeom prst="rect">
              <a:avLst/>
            </a:prstGeom>
          </p:spPr>
        </p:pic>
        <p:pic>
          <p:nvPicPr>
            <p:cNvPr id="10" name="図 9" descr="白い背景に黒い文字&#10;&#10;中程度の精度で自動的に生成された説明">
              <a:extLst>
                <a:ext uri="{FF2B5EF4-FFF2-40B4-BE49-F238E27FC236}">
                  <a16:creationId xmlns:a16="http://schemas.microsoft.com/office/drawing/2014/main" id="{BE005698-7289-6A57-E70A-BFE1ED487813}"/>
                </a:ext>
              </a:extLst>
            </p:cNvPr>
            <p:cNvPicPr>
              <a:picLocks noChangeAspect="1"/>
            </p:cNvPicPr>
            <p:nvPr/>
          </p:nvPicPr>
          <p:blipFill>
            <a:blip r:embed="rId4"/>
            <a:stretch>
              <a:fillRect/>
            </a:stretch>
          </p:blipFill>
          <p:spPr>
            <a:xfrm>
              <a:off x="752236" y="4411841"/>
              <a:ext cx="803607" cy="813849"/>
            </a:xfrm>
            <a:prstGeom prst="rect">
              <a:avLst/>
            </a:prstGeom>
          </p:spPr>
        </p:pic>
        <p:pic>
          <p:nvPicPr>
            <p:cNvPr id="11" name="図 10" descr="白い背景に黒い文字&#10;&#10;中程度の精度で自動的に生成された説明">
              <a:extLst>
                <a:ext uri="{FF2B5EF4-FFF2-40B4-BE49-F238E27FC236}">
                  <a16:creationId xmlns:a16="http://schemas.microsoft.com/office/drawing/2014/main" id="{BEB6A1EE-2C11-2A17-9F10-8F56570325EB}"/>
                </a:ext>
              </a:extLst>
            </p:cNvPr>
            <p:cNvPicPr>
              <a:picLocks noChangeAspect="1"/>
            </p:cNvPicPr>
            <p:nvPr/>
          </p:nvPicPr>
          <p:blipFill>
            <a:blip r:embed="rId4"/>
            <a:stretch>
              <a:fillRect/>
            </a:stretch>
          </p:blipFill>
          <p:spPr>
            <a:xfrm>
              <a:off x="738588" y="5225690"/>
              <a:ext cx="803607" cy="813849"/>
            </a:xfrm>
            <a:prstGeom prst="rect">
              <a:avLst/>
            </a:prstGeom>
          </p:spPr>
        </p:pic>
        <p:sp>
          <p:nvSpPr>
            <p:cNvPr id="12" name="テキスト ボックス 11">
              <a:extLst>
                <a:ext uri="{FF2B5EF4-FFF2-40B4-BE49-F238E27FC236}">
                  <a16:creationId xmlns:a16="http://schemas.microsoft.com/office/drawing/2014/main" id="{A30A6E82-15F8-48F3-C666-E64111226303}"/>
                </a:ext>
              </a:extLst>
            </p:cNvPr>
            <p:cNvSpPr txBox="1"/>
            <p:nvPr/>
          </p:nvSpPr>
          <p:spPr>
            <a:xfrm>
              <a:off x="1555843" y="2274609"/>
              <a:ext cx="1338828" cy="369332"/>
            </a:xfrm>
            <a:prstGeom prst="rect">
              <a:avLst/>
            </a:prstGeom>
            <a:noFill/>
          </p:spPr>
          <p:txBody>
            <a:bodyPr wrap="none" rtlCol="0">
              <a:spAutoFit/>
            </a:bodyPr>
            <a:lstStyle/>
            <a:p>
              <a:r>
                <a:rPr kumimoji="1" lang="ja-JP" altLang="en-US"/>
                <a:t>開始＆終了</a:t>
              </a:r>
            </a:p>
          </p:txBody>
        </p:sp>
        <p:sp>
          <p:nvSpPr>
            <p:cNvPr id="13" name="テキスト ボックス 12">
              <a:extLst>
                <a:ext uri="{FF2B5EF4-FFF2-40B4-BE49-F238E27FC236}">
                  <a16:creationId xmlns:a16="http://schemas.microsoft.com/office/drawing/2014/main" id="{37AE9D56-19C5-1D0D-C90F-28A1CC712D4F}"/>
                </a:ext>
              </a:extLst>
            </p:cNvPr>
            <p:cNvSpPr txBox="1"/>
            <p:nvPr/>
          </p:nvSpPr>
          <p:spPr>
            <a:xfrm>
              <a:off x="1630026" y="3059668"/>
              <a:ext cx="1250663" cy="369332"/>
            </a:xfrm>
            <a:prstGeom prst="rect">
              <a:avLst/>
            </a:prstGeom>
            <a:noFill/>
          </p:spPr>
          <p:txBody>
            <a:bodyPr wrap="none" rtlCol="0">
              <a:spAutoFit/>
            </a:bodyPr>
            <a:lstStyle/>
            <a:p>
              <a:r>
                <a:rPr kumimoji="1" lang="en-US" altLang="ja-JP" b="1"/>
                <a:t>LED0</a:t>
              </a:r>
              <a:r>
                <a:rPr kumimoji="1" lang="ja-JP" altLang="en-US" b="1"/>
                <a:t>受信</a:t>
              </a:r>
            </a:p>
          </p:txBody>
        </p:sp>
        <p:sp>
          <p:nvSpPr>
            <p:cNvPr id="14" name="テキスト ボックス 13">
              <a:extLst>
                <a:ext uri="{FF2B5EF4-FFF2-40B4-BE49-F238E27FC236}">
                  <a16:creationId xmlns:a16="http://schemas.microsoft.com/office/drawing/2014/main" id="{1FD1816D-E49B-AD77-6708-C38946DBEBD4}"/>
                </a:ext>
              </a:extLst>
            </p:cNvPr>
            <p:cNvSpPr txBox="1"/>
            <p:nvPr/>
          </p:nvSpPr>
          <p:spPr>
            <a:xfrm>
              <a:off x="1611948" y="3888803"/>
              <a:ext cx="1250663" cy="369332"/>
            </a:xfrm>
            <a:prstGeom prst="rect">
              <a:avLst/>
            </a:prstGeom>
            <a:noFill/>
          </p:spPr>
          <p:txBody>
            <a:bodyPr wrap="none" rtlCol="0">
              <a:spAutoFit/>
            </a:bodyPr>
            <a:lstStyle/>
            <a:p>
              <a:r>
                <a:rPr kumimoji="1" lang="en-US" altLang="ja-JP" b="1"/>
                <a:t>LED1</a:t>
              </a:r>
              <a:r>
                <a:rPr kumimoji="1" lang="ja-JP" altLang="en-US" b="1"/>
                <a:t>受信</a:t>
              </a:r>
            </a:p>
          </p:txBody>
        </p:sp>
        <p:sp>
          <p:nvSpPr>
            <p:cNvPr id="15" name="テキスト ボックス 14">
              <a:extLst>
                <a:ext uri="{FF2B5EF4-FFF2-40B4-BE49-F238E27FC236}">
                  <a16:creationId xmlns:a16="http://schemas.microsoft.com/office/drawing/2014/main" id="{8B81080D-DC85-D0AC-7617-96EAE4638F25}"/>
                </a:ext>
              </a:extLst>
            </p:cNvPr>
            <p:cNvSpPr txBox="1"/>
            <p:nvPr/>
          </p:nvSpPr>
          <p:spPr>
            <a:xfrm>
              <a:off x="1623715" y="4732213"/>
              <a:ext cx="1250663" cy="369332"/>
            </a:xfrm>
            <a:prstGeom prst="rect">
              <a:avLst/>
            </a:prstGeom>
            <a:noFill/>
          </p:spPr>
          <p:txBody>
            <a:bodyPr wrap="none" rtlCol="0">
              <a:spAutoFit/>
            </a:bodyPr>
            <a:lstStyle/>
            <a:p>
              <a:r>
                <a:rPr kumimoji="1" lang="en-US" altLang="ja-JP" b="1"/>
                <a:t>LED2</a:t>
              </a:r>
              <a:r>
                <a:rPr kumimoji="1" lang="ja-JP" altLang="en-US" b="1"/>
                <a:t>受信</a:t>
              </a:r>
            </a:p>
          </p:txBody>
        </p:sp>
        <p:sp>
          <p:nvSpPr>
            <p:cNvPr id="16" name="テキスト ボックス 15">
              <a:extLst>
                <a:ext uri="{FF2B5EF4-FFF2-40B4-BE49-F238E27FC236}">
                  <a16:creationId xmlns:a16="http://schemas.microsoft.com/office/drawing/2014/main" id="{D0DE6C4D-826F-0AED-9C69-0807DDBFBE47}"/>
                </a:ext>
              </a:extLst>
            </p:cNvPr>
            <p:cNvSpPr txBox="1"/>
            <p:nvPr/>
          </p:nvSpPr>
          <p:spPr>
            <a:xfrm>
              <a:off x="1630026" y="5547073"/>
              <a:ext cx="1250663" cy="369332"/>
            </a:xfrm>
            <a:prstGeom prst="rect">
              <a:avLst/>
            </a:prstGeom>
            <a:noFill/>
          </p:spPr>
          <p:txBody>
            <a:bodyPr wrap="none" rtlCol="0">
              <a:spAutoFit/>
            </a:bodyPr>
            <a:lstStyle/>
            <a:p>
              <a:r>
                <a:rPr kumimoji="1" lang="en-US" altLang="ja-JP"/>
                <a:t>LED3</a:t>
              </a:r>
              <a:r>
                <a:rPr kumimoji="1" lang="ja-JP" altLang="en-US"/>
                <a:t>受信</a:t>
              </a:r>
            </a:p>
          </p:txBody>
        </p:sp>
      </p:grpSp>
      <p:cxnSp>
        <p:nvCxnSpPr>
          <p:cNvPr id="20" name="直線矢印コネクタ 19">
            <a:extLst>
              <a:ext uri="{FF2B5EF4-FFF2-40B4-BE49-F238E27FC236}">
                <a16:creationId xmlns:a16="http://schemas.microsoft.com/office/drawing/2014/main" id="{2ED9D91F-21E1-48F1-1637-8F4FBC82FA54}"/>
              </a:ext>
            </a:extLst>
          </p:cNvPr>
          <p:cNvCxnSpPr/>
          <p:nvPr/>
        </p:nvCxnSpPr>
        <p:spPr>
          <a:xfrm>
            <a:off x="2620370" y="1588224"/>
            <a:ext cx="7935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テキスト ボックス 20">
            <a:extLst>
              <a:ext uri="{FF2B5EF4-FFF2-40B4-BE49-F238E27FC236}">
                <a16:creationId xmlns:a16="http://schemas.microsoft.com/office/drawing/2014/main" id="{CDBA352D-6282-9434-C845-3A1154D77D6B}"/>
              </a:ext>
            </a:extLst>
          </p:cNvPr>
          <p:cNvSpPr txBox="1"/>
          <p:nvPr/>
        </p:nvSpPr>
        <p:spPr>
          <a:xfrm>
            <a:off x="862321" y="970273"/>
            <a:ext cx="1107996" cy="369332"/>
          </a:xfrm>
          <a:prstGeom prst="rect">
            <a:avLst/>
          </a:prstGeom>
          <a:noFill/>
        </p:spPr>
        <p:txBody>
          <a:bodyPr wrap="none" rtlCol="0">
            <a:spAutoFit/>
          </a:bodyPr>
          <a:lstStyle/>
          <a:p>
            <a:r>
              <a:rPr kumimoji="1" lang="ja-JP" altLang="en-US"/>
              <a:t>受信開始</a:t>
            </a:r>
          </a:p>
        </p:txBody>
      </p:sp>
      <p:sp>
        <p:nvSpPr>
          <p:cNvPr id="22" name="正方形/長方形 21">
            <a:extLst>
              <a:ext uri="{FF2B5EF4-FFF2-40B4-BE49-F238E27FC236}">
                <a16:creationId xmlns:a16="http://schemas.microsoft.com/office/drawing/2014/main" id="{E57E6D9E-C7E9-D7CC-CF37-3888D494662C}"/>
              </a:ext>
            </a:extLst>
          </p:cNvPr>
          <p:cNvSpPr/>
          <p:nvPr/>
        </p:nvSpPr>
        <p:spPr>
          <a:xfrm>
            <a:off x="3571131" y="1223677"/>
            <a:ext cx="2105891" cy="7866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送信された順に</a:t>
            </a:r>
            <a:endParaRPr kumimoji="1" lang="en-US" altLang="ja-JP"/>
          </a:p>
          <a:p>
            <a:pPr algn="ctr"/>
            <a:r>
              <a:rPr kumimoji="1" lang="ja-JP" altLang="en-US"/>
              <a:t>数字記録</a:t>
            </a:r>
          </a:p>
        </p:txBody>
      </p:sp>
      <p:grpSp>
        <p:nvGrpSpPr>
          <p:cNvPr id="23" name="グループ化 22">
            <a:extLst>
              <a:ext uri="{FF2B5EF4-FFF2-40B4-BE49-F238E27FC236}">
                <a16:creationId xmlns:a16="http://schemas.microsoft.com/office/drawing/2014/main" id="{A064D1BC-9030-4F1C-6F49-6CB9DF5229F8}"/>
              </a:ext>
            </a:extLst>
          </p:cNvPr>
          <p:cNvGrpSpPr/>
          <p:nvPr/>
        </p:nvGrpSpPr>
        <p:grpSpPr>
          <a:xfrm>
            <a:off x="458858" y="2177286"/>
            <a:ext cx="2156083" cy="4069245"/>
            <a:chOff x="738588" y="1970294"/>
            <a:chExt cx="2156083" cy="4069245"/>
          </a:xfrm>
        </p:grpSpPr>
        <p:pic>
          <p:nvPicPr>
            <p:cNvPr id="24" name="図 23" descr="白い背景に黒い文字&#10;&#10;中程度の精度で自動的に生成された説明">
              <a:extLst>
                <a:ext uri="{FF2B5EF4-FFF2-40B4-BE49-F238E27FC236}">
                  <a16:creationId xmlns:a16="http://schemas.microsoft.com/office/drawing/2014/main" id="{C5E007DC-526C-22D9-73FC-FF2918F0AC98}"/>
                </a:ext>
              </a:extLst>
            </p:cNvPr>
            <p:cNvPicPr>
              <a:picLocks noChangeAspect="1"/>
            </p:cNvPicPr>
            <p:nvPr/>
          </p:nvPicPr>
          <p:blipFill>
            <a:blip r:embed="rId4"/>
            <a:stretch>
              <a:fillRect/>
            </a:stretch>
          </p:blipFill>
          <p:spPr>
            <a:xfrm>
              <a:off x="738590" y="1970294"/>
              <a:ext cx="803607" cy="813849"/>
            </a:xfrm>
            <a:prstGeom prst="rect">
              <a:avLst/>
            </a:prstGeom>
          </p:spPr>
        </p:pic>
        <p:pic>
          <p:nvPicPr>
            <p:cNvPr id="25" name="図 24" descr="白い背景に黒い文字&#10;&#10;中程度の精度で自動的に生成された説明">
              <a:extLst>
                <a:ext uri="{FF2B5EF4-FFF2-40B4-BE49-F238E27FC236}">
                  <a16:creationId xmlns:a16="http://schemas.microsoft.com/office/drawing/2014/main" id="{78EF69ED-79B6-6341-2B4D-EF0306195341}"/>
                </a:ext>
              </a:extLst>
            </p:cNvPr>
            <p:cNvPicPr>
              <a:picLocks noChangeAspect="1"/>
            </p:cNvPicPr>
            <p:nvPr/>
          </p:nvPicPr>
          <p:blipFill>
            <a:blip r:embed="rId4"/>
            <a:stretch>
              <a:fillRect/>
            </a:stretch>
          </p:blipFill>
          <p:spPr>
            <a:xfrm>
              <a:off x="738590" y="2784143"/>
              <a:ext cx="803607" cy="813849"/>
            </a:xfrm>
            <a:prstGeom prst="rect">
              <a:avLst/>
            </a:prstGeom>
          </p:spPr>
        </p:pic>
        <p:pic>
          <p:nvPicPr>
            <p:cNvPr id="26" name="図 25" descr="白い背景に黒い文字&#10;&#10;中程度の精度で自動的に生成された説明">
              <a:extLst>
                <a:ext uri="{FF2B5EF4-FFF2-40B4-BE49-F238E27FC236}">
                  <a16:creationId xmlns:a16="http://schemas.microsoft.com/office/drawing/2014/main" id="{C0035B30-292F-5AF7-B82B-7996CBBEB0C8}"/>
                </a:ext>
              </a:extLst>
            </p:cNvPr>
            <p:cNvPicPr>
              <a:picLocks noChangeAspect="1"/>
            </p:cNvPicPr>
            <p:nvPr/>
          </p:nvPicPr>
          <p:blipFill>
            <a:blip r:embed="rId4"/>
            <a:stretch>
              <a:fillRect/>
            </a:stretch>
          </p:blipFill>
          <p:spPr>
            <a:xfrm>
              <a:off x="738589" y="3597992"/>
              <a:ext cx="803607" cy="813849"/>
            </a:xfrm>
            <a:prstGeom prst="rect">
              <a:avLst/>
            </a:prstGeom>
          </p:spPr>
        </p:pic>
        <p:pic>
          <p:nvPicPr>
            <p:cNvPr id="27" name="図 26" descr="白い背景に黒い文字&#10;&#10;中程度の精度で自動的に生成された説明">
              <a:extLst>
                <a:ext uri="{FF2B5EF4-FFF2-40B4-BE49-F238E27FC236}">
                  <a16:creationId xmlns:a16="http://schemas.microsoft.com/office/drawing/2014/main" id="{8F39BB61-88D5-BA8A-0600-38E8B7568F12}"/>
                </a:ext>
              </a:extLst>
            </p:cNvPr>
            <p:cNvPicPr>
              <a:picLocks noChangeAspect="1"/>
            </p:cNvPicPr>
            <p:nvPr/>
          </p:nvPicPr>
          <p:blipFill>
            <a:blip r:embed="rId4"/>
            <a:stretch>
              <a:fillRect/>
            </a:stretch>
          </p:blipFill>
          <p:spPr>
            <a:xfrm>
              <a:off x="752236" y="4411841"/>
              <a:ext cx="803607" cy="813849"/>
            </a:xfrm>
            <a:prstGeom prst="rect">
              <a:avLst/>
            </a:prstGeom>
          </p:spPr>
        </p:pic>
        <p:pic>
          <p:nvPicPr>
            <p:cNvPr id="28" name="図 27" descr="白い背景に黒い文字&#10;&#10;中程度の精度で自動的に生成された説明">
              <a:extLst>
                <a:ext uri="{FF2B5EF4-FFF2-40B4-BE49-F238E27FC236}">
                  <a16:creationId xmlns:a16="http://schemas.microsoft.com/office/drawing/2014/main" id="{F9AFDA9E-110D-1FEA-44B2-7CE1FF1C5800}"/>
                </a:ext>
              </a:extLst>
            </p:cNvPr>
            <p:cNvPicPr>
              <a:picLocks noChangeAspect="1"/>
            </p:cNvPicPr>
            <p:nvPr/>
          </p:nvPicPr>
          <p:blipFill>
            <a:blip r:embed="rId4"/>
            <a:stretch>
              <a:fillRect/>
            </a:stretch>
          </p:blipFill>
          <p:spPr>
            <a:xfrm>
              <a:off x="738588" y="5225690"/>
              <a:ext cx="803607" cy="813849"/>
            </a:xfrm>
            <a:prstGeom prst="rect">
              <a:avLst/>
            </a:prstGeom>
          </p:spPr>
        </p:pic>
        <p:sp>
          <p:nvSpPr>
            <p:cNvPr id="29" name="テキスト ボックス 28">
              <a:extLst>
                <a:ext uri="{FF2B5EF4-FFF2-40B4-BE49-F238E27FC236}">
                  <a16:creationId xmlns:a16="http://schemas.microsoft.com/office/drawing/2014/main" id="{DA19112F-E919-EE0A-6A30-41F856E0F5B3}"/>
                </a:ext>
              </a:extLst>
            </p:cNvPr>
            <p:cNvSpPr txBox="1"/>
            <p:nvPr/>
          </p:nvSpPr>
          <p:spPr>
            <a:xfrm>
              <a:off x="1555843" y="2274609"/>
              <a:ext cx="1338828" cy="369332"/>
            </a:xfrm>
            <a:prstGeom prst="rect">
              <a:avLst/>
            </a:prstGeom>
            <a:noFill/>
          </p:spPr>
          <p:txBody>
            <a:bodyPr wrap="none" rtlCol="0">
              <a:spAutoFit/>
            </a:bodyPr>
            <a:lstStyle/>
            <a:p>
              <a:r>
                <a:rPr kumimoji="1" lang="ja-JP" altLang="en-US" b="1" u="sng"/>
                <a:t>開始</a:t>
              </a:r>
              <a:r>
                <a:rPr kumimoji="1" lang="ja-JP" altLang="en-US"/>
                <a:t>＆終了</a:t>
              </a:r>
            </a:p>
          </p:txBody>
        </p:sp>
        <p:sp>
          <p:nvSpPr>
            <p:cNvPr id="30" name="テキスト ボックス 29">
              <a:extLst>
                <a:ext uri="{FF2B5EF4-FFF2-40B4-BE49-F238E27FC236}">
                  <a16:creationId xmlns:a16="http://schemas.microsoft.com/office/drawing/2014/main" id="{6F82992C-7DAD-EC5C-5306-540A262F7562}"/>
                </a:ext>
              </a:extLst>
            </p:cNvPr>
            <p:cNvSpPr txBox="1"/>
            <p:nvPr/>
          </p:nvSpPr>
          <p:spPr>
            <a:xfrm>
              <a:off x="1630026" y="3059668"/>
              <a:ext cx="1226618" cy="369332"/>
            </a:xfrm>
            <a:prstGeom prst="rect">
              <a:avLst/>
            </a:prstGeom>
            <a:noFill/>
          </p:spPr>
          <p:txBody>
            <a:bodyPr wrap="none" rtlCol="0">
              <a:spAutoFit/>
            </a:bodyPr>
            <a:lstStyle/>
            <a:p>
              <a:r>
                <a:rPr kumimoji="1" lang="en-US" altLang="ja-JP"/>
                <a:t>LED0</a:t>
              </a:r>
              <a:r>
                <a:rPr kumimoji="1" lang="ja-JP" altLang="en-US"/>
                <a:t>受信</a:t>
              </a:r>
            </a:p>
          </p:txBody>
        </p:sp>
        <p:sp>
          <p:nvSpPr>
            <p:cNvPr id="31" name="テキスト ボックス 30">
              <a:extLst>
                <a:ext uri="{FF2B5EF4-FFF2-40B4-BE49-F238E27FC236}">
                  <a16:creationId xmlns:a16="http://schemas.microsoft.com/office/drawing/2014/main" id="{26876DFF-08D6-81A4-1D9E-B8A1C5378C60}"/>
                </a:ext>
              </a:extLst>
            </p:cNvPr>
            <p:cNvSpPr txBox="1"/>
            <p:nvPr/>
          </p:nvSpPr>
          <p:spPr>
            <a:xfrm>
              <a:off x="1611948" y="3888803"/>
              <a:ext cx="1226618" cy="369332"/>
            </a:xfrm>
            <a:prstGeom prst="rect">
              <a:avLst/>
            </a:prstGeom>
            <a:noFill/>
          </p:spPr>
          <p:txBody>
            <a:bodyPr wrap="none" rtlCol="0">
              <a:spAutoFit/>
            </a:bodyPr>
            <a:lstStyle/>
            <a:p>
              <a:r>
                <a:rPr kumimoji="1" lang="en-US" altLang="ja-JP"/>
                <a:t>LED1</a:t>
              </a:r>
              <a:r>
                <a:rPr kumimoji="1" lang="ja-JP" altLang="en-US"/>
                <a:t>受信</a:t>
              </a:r>
            </a:p>
          </p:txBody>
        </p:sp>
        <p:sp>
          <p:nvSpPr>
            <p:cNvPr id="32" name="テキスト ボックス 31">
              <a:extLst>
                <a:ext uri="{FF2B5EF4-FFF2-40B4-BE49-F238E27FC236}">
                  <a16:creationId xmlns:a16="http://schemas.microsoft.com/office/drawing/2014/main" id="{FFAADF23-F5EF-201E-ECE5-D412D33D177F}"/>
                </a:ext>
              </a:extLst>
            </p:cNvPr>
            <p:cNvSpPr txBox="1"/>
            <p:nvPr/>
          </p:nvSpPr>
          <p:spPr>
            <a:xfrm>
              <a:off x="1569490" y="4717938"/>
              <a:ext cx="1226618" cy="369332"/>
            </a:xfrm>
            <a:prstGeom prst="rect">
              <a:avLst/>
            </a:prstGeom>
            <a:noFill/>
          </p:spPr>
          <p:txBody>
            <a:bodyPr wrap="none" rtlCol="0">
              <a:spAutoFit/>
            </a:bodyPr>
            <a:lstStyle/>
            <a:p>
              <a:r>
                <a:rPr kumimoji="1" lang="en-US" altLang="ja-JP"/>
                <a:t>LED2</a:t>
              </a:r>
              <a:r>
                <a:rPr kumimoji="1" lang="ja-JP" altLang="en-US"/>
                <a:t>受信</a:t>
              </a:r>
            </a:p>
          </p:txBody>
        </p:sp>
        <p:sp>
          <p:nvSpPr>
            <p:cNvPr id="33" name="テキスト ボックス 32">
              <a:extLst>
                <a:ext uri="{FF2B5EF4-FFF2-40B4-BE49-F238E27FC236}">
                  <a16:creationId xmlns:a16="http://schemas.microsoft.com/office/drawing/2014/main" id="{B6D962D3-F9A7-4FDE-42E9-116A30B33677}"/>
                </a:ext>
              </a:extLst>
            </p:cNvPr>
            <p:cNvSpPr txBox="1"/>
            <p:nvPr/>
          </p:nvSpPr>
          <p:spPr>
            <a:xfrm>
              <a:off x="1630026" y="5547073"/>
              <a:ext cx="1226618" cy="369332"/>
            </a:xfrm>
            <a:prstGeom prst="rect">
              <a:avLst/>
            </a:prstGeom>
            <a:noFill/>
          </p:spPr>
          <p:txBody>
            <a:bodyPr wrap="none" rtlCol="0">
              <a:spAutoFit/>
            </a:bodyPr>
            <a:lstStyle/>
            <a:p>
              <a:r>
                <a:rPr kumimoji="1" lang="en-US" altLang="ja-JP"/>
                <a:t>LED3</a:t>
              </a:r>
              <a:r>
                <a:rPr kumimoji="1" lang="ja-JP" altLang="en-US"/>
                <a:t>受信</a:t>
              </a:r>
            </a:p>
          </p:txBody>
        </p:sp>
      </p:grpSp>
      <p:sp>
        <p:nvSpPr>
          <p:cNvPr id="34" name="正方形/長方形 33">
            <a:extLst>
              <a:ext uri="{FF2B5EF4-FFF2-40B4-BE49-F238E27FC236}">
                <a16:creationId xmlns:a16="http://schemas.microsoft.com/office/drawing/2014/main" id="{38F3D304-448C-52A8-36C5-A369ECCC8A7F}"/>
              </a:ext>
            </a:extLst>
          </p:cNvPr>
          <p:cNvSpPr/>
          <p:nvPr/>
        </p:nvSpPr>
        <p:spPr>
          <a:xfrm>
            <a:off x="6593918" y="1365203"/>
            <a:ext cx="2105891"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a:t>1</a:t>
            </a:r>
            <a:r>
              <a:rPr lang="ja-JP" altLang="en-US"/>
              <a:t>番目点灯確認</a:t>
            </a:r>
            <a:endParaRPr kumimoji="1" lang="ja-JP" altLang="en-US"/>
          </a:p>
        </p:txBody>
      </p:sp>
      <p:cxnSp>
        <p:nvCxnSpPr>
          <p:cNvPr id="35" name="直線矢印コネクタ 34">
            <a:extLst>
              <a:ext uri="{FF2B5EF4-FFF2-40B4-BE49-F238E27FC236}">
                <a16:creationId xmlns:a16="http://schemas.microsoft.com/office/drawing/2014/main" id="{59BA013B-528E-23EC-4148-2476D9FEE267}"/>
              </a:ext>
            </a:extLst>
          </p:cNvPr>
          <p:cNvCxnSpPr>
            <a:cxnSpLocks/>
          </p:cNvCxnSpPr>
          <p:nvPr/>
        </p:nvCxnSpPr>
        <p:spPr>
          <a:xfrm>
            <a:off x="5868537" y="1601161"/>
            <a:ext cx="624226" cy="14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テキスト ボックス 35">
            <a:extLst>
              <a:ext uri="{FF2B5EF4-FFF2-40B4-BE49-F238E27FC236}">
                <a16:creationId xmlns:a16="http://schemas.microsoft.com/office/drawing/2014/main" id="{AE249940-5984-22D0-E76A-0B7C9CBC925E}"/>
              </a:ext>
            </a:extLst>
          </p:cNvPr>
          <p:cNvSpPr txBox="1"/>
          <p:nvPr/>
        </p:nvSpPr>
        <p:spPr>
          <a:xfrm>
            <a:off x="7092865" y="917572"/>
            <a:ext cx="1107996" cy="369332"/>
          </a:xfrm>
          <a:prstGeom prst="rect">
            <a:avLst/>
          </a:prstGeom>
          <a:noFill/>
        </p:spPr>
        <p:txBody>
          <a:bodyPr wrap="none" rtlCol="0">
            <a:spAutoFit/>
          </a:bodyPr>
          <a:lstStyle/>
          <a:p>
            <a:r>
              <a:rPr kumimoji="1" lang="ja-JP" altLang="en-US"/>
              <a:t>受信終了</a:t>
            </a:r>
          </a:p>
        </p:txBody>
      </p:sp>
      <p:grpSp>
        <p:nvGrpSpPr>
          <p:cNvPr id="48" name="グループ化 47">
            <a:extLst>
              <a:ext uri="{FF2B5EF4-FFF2-40B4-BE49-F238E27FC236}">
                <a16:creationId xmlns:a16="http://schemas.microsoft.com/office/drawing/2014/main" id="{69970A0F-5198-3611-D066-1032A91BD2E1}"/>
              </a:ext>
            </a:extLst>
          </p:cNvPr>
          <p:cNvGrpSpPr/>
          <p:nvPr/>
        </p:nvGrpSpPr>
        <p:grpSpPr>
          <a:xfrm>
            <a:off x="6429247" y="2174994"/>
            <a:ext cx="2156083" cy="4069245"/>
            <a:chOff x="738588" y="1970294"/>
            <a:chExt cx="2156083" cy="4069245"/>
          </a:xfrm>
        </p:grpSpPr>
        <p:pic>
          <p:nvPicPr>
            <p:cNvPr id="49" name="図 48" descr="白い背景に黒い文字&#10;&#10;中程度の精度で自動的に生成された説明">
              <a:extLst>
                <a:ext uri="{FF2B5EF4-FFF2-40B4-BE49-F238E27FC236}">
                  <a16:creationId xmlns:a16="http://schemas.microsoft.com/office/drawing/2014/main" id="{D1D34DF0-708E-8035-7477-63FC7B2B40AB}"/>
                </a:ext>
              </a:extLst>
            </p:cNvPr>
            <p:cNvPicPr>
              <a:picLocks noChangeAspect="1"/>
            </p:cNvPicPr>
            <p:nvPr/>
          </p:nvPicPr>
          <p:blipFill>
            <a:blip r:embed="rId4"/>
            <a:stretch>
              <a:fillRect/>
            </a:stretch>
          </p:blipFill>
          <p:spPr>
            <a:xfrm>
              <a:off x="738590" y="1970294"/>
              <a:ext cx="803607" cy="813849"/>
            </a:xfrm>
            <a:prstGeom prst="rect">
              <a:avLst/>
            </a:prstGeom>
          </p:spPr>
        </p:pic>
        <p:pic>
          <p:nvPicPr>
            <p:cNvPr id="50" name="図 49" descr="白い背景に黒い文字&#10;&#10;中程度の精度で自動的に生成された説明">
              <a:extLst>
                <a:ext uri="{FF2B5EF4-FFF2-40B4-BE49-F238E27FC236}">
                  <a16:creationId xmlns:a16="http://schemas.microsoft.com/office/drawing/2014/main" id="{723C76B3-AE33-64BA-E487-2F008D744326}"/>
                </a:ext>
              </a:extLst>
            </p:cNvPr>
            <p:cNvPicPr>
              <a:picLocks noChangeAspect="1"/>
            </p:cNvPicPr>
            <p:nvPr/>
          </p:nvPicPr>
          <p:blipFill>
            <a:blip r:embed="rId4"/>
            <a:stretch>
              <a:fillRect/>
            </a:stretch>
          </p:blipFill>
          <p:spPr>
            <a:xfrm>
              <a:off x="738590" y="2784143"/>
              <a:ext cx="803607" cy="813849"/>
            </a:xfrm>
            <a:prstGeom prst="rect">
              <a:avLst/>
            </a:prstGeom>
          </p:spPr>
        </p:pic>
        <p:pic>
          <p:nvPicPr>
            <p:cNvPr id="51" name="図 50" descr="白い背景に黒い文字&#10;&#10;中程度の精度で自動的に生成された説明">
              <a:extLst>
                <a:ext uri="{FF2B5EF4-FFF2-40B4-BE49-F238E27FC236}">
                  <a16:creationId xmlns:a16="http://schemas.microsoft.com/office/drawing/2014/main" id="{36D4D6BB-2994-B4F7-E886-2798B017EADF}"/>
                </a:ext>
              </a:extLst>
            </p:cNvPr>
            <p:cNvPicPr>
              <a:picLocks noChangeAspect="1"/>
            </p:cNvPicPr>
            <p:nvPr/>
          </p:nvPicPr>
          <p:blipFill>
            <a:blip r:embed="rId4"/>
            <a:stretch>
              <a:fillRect/>
            </a:stretch>
          </p:blipFill>
          <p:spPr>
            <a:xfrm>
              <a:off x="738589" y="3597992"/>
              <a:ext cx="803607" cy="813849"/>
            </a:xfrm>
            <a:prstGeom prst="rect">
              <a:avLst/>
            </a:prstGeom>
          </p:spPr>
        </p:pic>
        <p:pic>
          <p:nvPicPr>
            <p:cNvPr id="52" name="図 51" descr="白い背景に黒い文字&#10;&#10;中程度の精度で自動的に生成された説明">
              <a:extLst>
                <a:ext uri="{FF2B5EF4-FFF2-40B4-BE49-F238E27FC236}">
                  <a16:creationId xmlns:a16="http://schemas.microsoft.com/office/drawing/2014/main" id="{C0791916-BBA8-FB2F-9D7D-A79EB0B76398}"/>
                </a:ext>
              </a:extLst>
            </p:cNvPr>
            <p:cNvPicPr>
              <a:picLocks noChangeAspect="1"/>
            </p:cNvPicPr>
            <p:nvPr/>
          </p:nvPicPr>
          <p:blipFill>
            <a:blip r:embed="rId4"/>
            <a:stretch>
              <a:fillRect/>
            </a:stretch>
          </p:blipFill>
          <p:spPr>
            <a:xfrm>
              <a:off x="752236" y="4411841"/>
              <a:ext cx="803607" cy="813849"/>
            </a:xfrm>
            <a:prstGeom prst="rect">
              <a:avLst/>
            </a:prstGeom>
          </p:spPr>
        </p:pic>
        <p:pic>
          <p:nvPicPr>
            <p:cNvPr id="53" name="図 52" descr="白い背景に黒い文字&#10;&#10;中程度の精度で自動的に生成された説明">
              <a:extLst>
                <a:ext uri="{FF2B5EF4-FFF2-40B4-BE49-F238E27FC236}">
                  <a16:creationId xmlns:a16="http://schemas.microsoft.com/office/drawing/2014/main" id="{BDF8D23A-9DF5-833A-5FD0-C6A9633610CA}"/>
                </a:ext>
              </a:extLst>
            </p:cNvPr>
            <p:cNvPicPr>
              <a:picLocks noChangeAspect="1"/>
            </p:cNvPicPr>
            <p:nvPr/>
          </p:nvPicPr>
          <p:blipFill>
            <a:blip r:embed="rId4"/>
            <a:stretch>
              <a:fillRect/>
            </a:stretch>
          </p:blipFill>
          <p:spPr>
            <a:xfrm>
              <a:off x="738588" y="5225690"/>
              <a:ext cx="803607" cy="813849"/>
            </a:xfrm>
            <a:prstGeom prst="rect">
              <a:avLst/>
            </a:prstGeom>
          </p:spPr>
        </p:pic>
        <p:sp>
          <p:nvSpPr>
            <p:cNvPr id="54" name="テキスト ボックス 53">
              <a:extLst>
                <a:ext uri="{FF2B5EF4-FFF2-40B4-BE49-F238E27FC236}">
                  <a16:creationId xmlns:a16="http://schemas.microsoft.com/office/drawing/2014/main" id="{A6639245-6AAE-77BF-B7BB-8D0619668976}"/>
                </a:ext>
              </a:extLst>
            </p:cNvPr>
            <p:cNvSpPr txBox="1"/>
            <p:nvPr/>
          </p:nvSpPr>
          <p:spPr>
            <a:xfrm>
              <a:off x="1555843" y="2274609"/>
              <a:ext cx="1338828" cy="369332"/>
            </a:xfrm>
            <a:prstGeom prst="rect">
              <a:avLst/>
            </a:prstGeom>
            <a:noFill/>
          </p:spPr>
          <p:txBody>
            <a:bodyPr wrap="none" rtlCol="0">
              <a:spAutoFit/>
            </a:bodyPr>
            <a:lstStyle/>
            <a:p>
              <a:r>
                <a:rPr kumimoji="1" lang="ja-JP" altLang="en-US"/>
                <a:t>開始＆</a:t>
              </a:r>
              <a:r>
                <a:rPr kumimoji="1" lang="ja-JP" altLang="en-US" b="1" u="sng"/>
                <a:t>終了</a:t>
              </a:r>
            </a:p>
          </p:txBody>
        </p:sp>
        <p:sp>
          <p:nvSpPr>
            <p:cNvPr id="55" name="テキスト ボックス 54">
              <a:extLst>
                <a:ext uri="{FF2B5EF4-FFF2-40B4-BE49-F238E27FC236}">
                  <a16:creationId xmlns:a16="http://schemas.microsoft.com/office/drawing/2014/main" id="{4B59919B-8FC9-35C9-E516-3350D0A4CB53}"/>
                </a:ext>
              </a:extLst>
            </p:cNvPr>
            <p:cNvSpPr txBox="1"/>
            <p:nvPr/>
          </p:nvSpPr>
          <p:spPr>
            <a:xfrm>
              <a:off x="1630026" y="3059668"/>
              <a:ext cx="1226618" cy="369332"/>
            </a:xfrm>
            <a:prstGeom prst="rect">
              <a:avLst/>
            </a:prstGeom>
            <a:noFill/>
          </p:spPr>
          <p:txBody>
            <a:bodyPr wrap="none" rtlCol="0">
              <a:spAutoFit/>
            </a:bodyPr>
            <a:lstStyle/>
            <a:p>
              <a:r>
                <a:rPr kumimoji="1" lang="en-US" altLang="ja-JP"/>
                <a:t>LED0</a:t>
              </a:r>
              <a:r>
                <a:rPr kumimoji="1" lang="ja-JP" altLang="en-US"/>
                <a:t>受信</a:t>
              </a:r>
            </a:p>
          </p:txBody>
        </p:sp>
        <p:sp>
          <p:nvSpPr>
            <p:cNvPr id="56" name="テキスト ボックス 55">
              <a:extLst>
                <a:ext uri="{FF2B5EF4-FFF2-40B4-BE49-F238E27FC236}">
                  <a16:creationId xmlns:a16="http://schemas.microsoft.com/office/drawing/2014/main" id="{1682C268-0493-47A8-9D27-045D8AE49A69}"/>
                </a:ext>
              </a:extLst>
            </p:cNvPr>
            <p:cNvSpPr txBox="1"/>
            <p:nvPr/>
          </p:nvSpPr>
          <p:spPr>
            <a:xfrm>
              <a:off x="1611948" y="3888803"/>
              <a:ext cx="1226618" cy="369332"/>
            </a:xfrm>
            <a:prstGeom prst="rect">
              <a:avLst/>
            </a:prstGeom>
            <a:noFill/>
          </p:spPr>
          <p:txBody>
            <a:bodyPr wrap="none" rtlCol="0">
              <a:spAutoFit/>
            </a:bodyPr>
            <a:lstStyle/>
            <a:p>
              <a:r>
                <a:rPr kumimoji="1" lang="en-US" altLang="ja-JP"/>
                <a:t>LED1</a:t>
              </a:r>
              <a:r>
                <a:rPr kumimoji="1" lang="ja-JP" altLang="en-US"/>
                <a:t>受信</a:t>
              </a:r>
            </a:p>
          </p:txBody>
        </p:sp>
        <p:sp>
          <p:nvSpPr>
            <p:cNvPr id="57" name="テキスト ボックス 56">
              <a:extLst>
                <a:ext uri="{FF2B5EF4-FFF2-40B4-BE49-F238E27FC236}">
                  <a16:creationId xmlns:a16="http://schemas.microsoft.com/office/drawing/2014/main" id="{9E5CF418-701D-7432-B5CF-EF4CFFFDD056}"/>
                </a:ext>
              </a:extLst>
            </p:cNvPr>
            <p:cNvSpPr txBox="1"/>
            <p:nvPr/>
          </p:nvSpPr>
          <p:spPr>
            <a:xfrm>
              <a:off x="1569490" y="4717938"/>
              <a:ext cx="1226618" cy="369332"/>
            </a:xfrm>
            <a:prstGeom prst="rect">
              <a:avLst/>
            </a:prstGeom>
            <a:noFill/>
          </p:spPr>
          <p:txBody>
            <a:bodyPr wrap="none" rtlCol="0">
              <a:spAutoFit/>
            </a:bodyPr>
            <a:lstStyle/>
            <a:p>
              <a:r>
                <a:rPr kumimoji="1" lang="en-US" altLang="ja-JP"/>
                <a:t>LED2</a:t>
              </a:r>
              <a:r>
                <a:rPr kumimoji="1" lang="ja-JP" altLang="en-US"/>
                <a:t>受信</a:t>
              </a:r>
            </a:p>
          </p:txBody>
        </p:sp>
        <p:sp>
          <p:nvSpPr>
            <p:cNvPr id="58" name="テキスト ボックス 57">
              <a:extLst>
                <a:ext uri="{FF2B5EF4-FFF2-40B4-BE49-F238E27FC236}">
                  <a16:creationId xmlns:a16="http://schemas.microsoft.com/office/drawing/2014/main" id="{0CA8BBC1-282B-D3CC-9B83-B291D465E742}"/>
                </a:ext>
              </a:extLst>
            </p:cNvPr>
            <p:cNvSpPr txBox="1"/>
            <p:nvPr/>
          </p:nvSpPr>
          <p:spPr>
            <a:xfrm>
              <a:off x="1630026" y="5547073"/>
              <a:ext cx="1226618" cy="369332"/>
            </a:xfrm>
            <a:prstGeom prst="rect">
              <a:avLst/>
            </a:prstGeom>
            <a:noFill/>
          </p:spPr>
          <p:txBody>
            <a:bodyPr wrap="none" rtlCol="0">
              <a:spAutoFit/>
            </a:bodyPr>
            <a:lstStyle/>
            <a:p>
              <a:r>
                <a:rPr kumimoji="1" lang="en-US" altLang="ja-JP"/>
                <a:t>LED3</a:t>
              </a:r>
              <a:r>
                <a:rPr kumimoji="1" lang="ja-JP" altLang="en-US"/>
                <a:t>受信</a:t>
              </a:r>
            </a:p>
          </p:txBody>
        </p:sp>
      </p:grpSp>
      <p:cxnSp>
        <p:nvCxnSpPr>
          <p:cNvPr id="60" name="直線矢印コネクタ 59">
            <a:extLst>
              <a:ext uri="{FF2B5EF4-FFF2-40B4-BE49-F238E27FC236}">
                <a16:creationId xmlns:a16="http://schemas.microsoft.com/office/drawing/2014/main" id="{F831F4A9-1149-56DD-0633-216004249592}"/>
              </a:ext>
            </a:extLst>
          </p:cNvPr>
          <p:cNvCxnSpPr/>
          <p:nvPr/>
        </p:nvCxnSpPr>
        <p:spPr>
          <a:xfrm>
            <a:off x="8743794" y="1601161"/>
            <a:ext cx="7935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1" name="正方形/長方形 60">
            <a:extLst>
              <a:ext uri="{FF2B5EF4-FFF2-40B4-BE49-F238E27FC236}">
                <a16:creationId xmlns:a16="http://schemas.microsoft.com/office/drawing/2014/main" id="{7A0CCFF9-7D5C-CDAC-EAFA-B24B74C5A75D}"/>
              </a:ext>
            </a:extLst>
          </p:cNvPr>
          <p:cNvSpPr/>
          <p:nvPr/>
        </p:nvSpPr>
        <p:spPr>
          <a:xfrm>
            <a:off x="9581306" y="1406858"/>
            <a:ext cx="2261204" cy="4719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a:t>受信した数字を格納</a:t>
            </a:r>
            <a:endParaRPr kumimoji="1" lang="ja-JP" altLang="en-US"/>
          </a:p>
        </p:txBody>
      </p:sp>
      <p:sp>
        <p:nvSpPr>
          <p:cNvPr id="63" name="テキスト ボックス 62">
            <a:extLst>
              <a:ext uri="{FF2B5EF4-FFF2-40B4-BE49-F238E27FC236}">
                <a16:creationId xmlns:a16="http://schemas.microsoft.com/office/drawing/2014/main" id="{34D18B24-65BF-1083-44D3-EB7D5E4E6CD7}"/>
              </a:ext>
            </a:extLst>
          </p:cNvPr>
          <p:cNvSpPr txBox="1"/>
          <p:nvPr/>
        </p:nvSpPr>
        <p:spPr>
          <a:xfrm>
            <a:off x="89479" y="6303000"/>
            <a:ext cx="1569660" cy="369332"/>
          </a:xfrm>
          <a:prstGeom prst="rect">
            <a:avLst/>
          </a:prstGeom>
          <a:noFill/>
        </p:spPr>
        <p:txBody>
          <a:bodyPr wrap="none" rtlCol="0">
            <a:spAutoFit/>
          </a:bodyPr>
          <a:lstStyle/>
          <a:p>
            <a:r>
              <a:rPr kumimoji="1" lang="ja-JP" altLang="en-US"/>
              <a:t>照度センサー</a:t>
            </a:r>
          </a:p>
        </p:txBody>
      </p:sp>
      <p:sp>
        <p:nvSpPr>
          <p:cNvPr id="64" name="テキスト ボックス 63">
            <a:extLst>
              <a:ext uri="{FF2B5EF4-FFF2-40B4-BE49-F238E27FC236}">
                <a16:creationId xmlns:a16="http://schemas.microsoft.com/office/drawing/2014/main" id="{FC9AF918-E05C-8BBA-C140-F52CAB02E4AA}"/>
              </a:ext>
            </a:extLst>
          </p:cNvPr>
          <p:cNvSpPr txBox="1"/>
          <p:nvPr/>
        </p:nvSpPr>
        <p:spPr>
          <a:xfrm>
            <a:off x="3904828" y="779255"/>
            <a:ext cx="1484702" cy="369332"/>
          </a:xfrm>
          <a:prstGeom prst="rect">
            <a:avLst/>
          </a:prstGeom>
          <a:noFill/>
        </p:spPr>
        <p:txBody>
          <a:bodyPr wrap="none" lIns="91440" tIns="45720" rIns="91440" bIns="45720" rtlCol="0" anchor="t">
            <a:spAutoFit/>
          </a:bodyPr>
          <a:lstStyle/>
          <a:p>
            <a:r>
              <a:rPr kumimoji="1" lang="ja-JP" altLang="en-US">
                <a:ea typeface="游ゴシック"/>
              </a:rPr>
              <a:t>例）</a:t>
            </a:r>
            <a:r>
              <a:rPr kumimoji="1" lang="en-US" altLang="ja-JP">
                <a:ea typeface="游ゴシック"/>
              </a:rPr>
              <a:t>a : </a:t>
            </a:r>
            <a:r>
              <a:rPr lang="en-US" altLang="ja-JP">
                <a:ea typeface="游ゴシック"/>
              </a:rPr>
              <a:t>1201</a:t>
            </a:r>
          </a:p>
        </p:txBody>
      </p:sp>
      <p:sp>
        <p:nvSpPr>
          <p:cNvPr id="65" name="テキスト ボックス 64">
            <a:extLst>
              <a:ext uri="{FF2B5EF4-FFF2-40B4-BE49-F238E27FC236}">
                <a16:creationId xmlns:a16="http://schemas.microsoft.com/office/drawing/2014/main" id="{DD702EC7-A09E-0029-4C81-BD3DD78EBD65}"/>
              </a:ext>
            </a:extLst>
          </p:cNvPr>
          <p:cNvSpPr txBox="1"/>
          <p:nvPr/>
        </p:nvSpPr>
        <p:spPr>
          <a:xfrm>
            <a:off x="336816" y="2581446"/>
            <a:ext cx="312906" cy="3693319"/>
          </a:xfrm>
          <a:prstGeom prst="rect">
            <a:avLst/>
          </a:prstGeom>
          <a:noFill/>
        </p:spPr>
        <p:txBody>
          <a:bodyPr wrap="none" rtlCol="0">
            <a:spAutoFit/>
          </a:bodyPr>
          <a:lstStyle/>
          <a:p>
            <a:r>
              <a:rPr kumimoji="1" lang="en-US" altLang="ja-JP"/>
              <a:t>1</a:t>
            </a:r>
          </a:p>
          <a:p>
            <a:endParaRPr lang="en-US" altLang="ja-JP"/>
          </a:p>
          <a:p>
            <a:endParaRPr lang="en-US" altLang="ja-JP"/>
          </a:p>
          <a:p>
            <a:r>
              <a:rPr kumimoji="1" lang="en-US" altLang="ja-JP"/>
              <a:t>2</a:t>
            </a:r>
          </a:p>
          <a:p>
            <a:endParaRPr lang="en-US" altLang="ja-JP"/>
          </a:p>
          <a:p>
            <a:endParaRPr lang="en-US" altLang="ja-JP"/>
          </a:p>
          <a:p>
            <a:r>
              <a:rPr kumimoji="1" lang="en-US" altLang="ja-JP"/>
              <a:t>3</a:t>
            </a:r>
          </a:p>
          <a:p>
            <a:endParaRPr lang="en-US" altLang="ja-JP"/>
          </a:p>
          <a:p>
            <a:endParaRPr lang="en-US" altLang="ja-JP"/>
          </a:p>
          <a:p>
            <a:r>
              <a:rPr kumimoji="1" lang="en-US" altLang="ja-JP"/>
              <a:t>4</a:t>
            </a:r>
          </a:p>
          <a:p>
            <a:endParaRPr lang="en-US" altLang="ja-JP"/>
          </a:p>
          <a:p>
            <a:endParaRPr lang="en-US" altLang="ja-JP"/>
          </a:p>
          <a:p>
            <a:r>
              <a:rPr kumimoji="1" lang="en-US" altLang="ja-JP"/>
              <a:t>5</a:t>
            </a:r>
          </a:p>
        </p:txBody>
      </p:sp>
      <p:sp>
        <p:nvSpPr>
          <p:cNvPr id="66" name="テキスト ボックス 65">
            <a:extLst>
              <a:ext uri="{FF2B5EF4-FFF2-40B4-BE49-F238E27FC236}">
                <a16:creationId xmlns:a16="http://schemas.microsoft.com/office/drawing/2014/main" id="{83111C98-6973-0B1B-6F13-B4FED7BD1C9A}"/>
              </a:ext>
            </a:extLst>
          </p:cNvPr>
          <p:cNvSpPr txBox="1"/>
          <p:nvPr/>
        </p:nvSpPr>
        <p:spPr>
          <a:xfrm>
            <a:off x="10002103" y="6489018"/>
            <a:ext cx="2111475" cy="369332"/>
          </a:xfrm>
          <a:prstGeom prst="rect">
            <a:avLst/>
          </a:prstGeom>
          <a:noFill/>
        </p:spPr>
        <p:txBody>
          <a:bodyPr wrap="none" rtlCol="0">
            <a:spAutoFit/>
          </a:bodyPr>
          <a:lstStyle/>
          <a:p>
            <a:r>
              <a:rPr kumimoji="1" lang="en-US" altLang="ja-JP"/>
              <a:t>24G1136 </a:t>
            </a:r>
            <a:r>
              <a:rPr kumimoji="1" lang="ja-JP" altLang="en-US"/>
              <a:t>山口侑希</a:t>
            </a:r>
          </a:p>
        </p:txBody>
      </p:sp>
    </p:spTree>
    <p:extLst>
      <p:ext uri="{BB962C8B-B14F-4D97-AF65-F5344CB8AC3E}">
        <p14:creationId xmlns:p14="http://schemas.microsoft.com/office/powerpoint/2010/main" val="8922332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9937BA88D327D046891A72C845673769" ma:contentTypeVersion="3" ma:contentTypeDescription="新しいドキュメントを作成します。" ma:contentTypeScope="" ma:versionID="2cda8634b3cd831b6c7fbf031d2d96d7">
  <xsd:schema xmlns:xsd="http://www.w3.org/2001/XMLSchema" xmlns:xs="http://www.w3.org/2001/XMLSchema" xmlns:p="http://schemas.microsoft.com/office/2006/metadata/properties" xmlns:ns2="cf6074cd-66cb-4bd6-aa1a-7d9677e306cb" targetNamespace="http://schemas.microsoft.com/office/2006/metadata/properties" ma:root="true" ma:fieldsID="6269d0914048b2876c00990178e94e11" ns2:_="">
    <xsd:import namespace="cf6074cd-66cb-4bd6-aa1a-7d9677e306c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074cd-66cb-4bd6-aa1a-7d9677e306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E393AC-C33C-4136-9F2D-53A47E7E9C0B}">
  <ds:schemaRefs>
    <ds:schemaRef ds:uri="http://schemas.microsoft.com/sharepoint/v3/contenttype/forms"/>
  </ds:schemaRefs>
</ds:datastoreItem>
</file>

<file path=customXml/itemProps2.xml><?xml version="1.0" encoding="utf-8"?>
<ds:datastoreItem xmlns:ds="http://schemas.openxmlformats.org/officeDocument/2006/customXml" ds:itemID="{A41538EC-1339-4001-BB5B-8405E1DA4E89}">
  <ds:schemaRefs>
    <ds:schemaRef ds:uri="cf6074cd-66cb-4bd6-aa1a-7d9677e306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3CA1C9D-E6C0-4B33-A0AC-E023D365D1A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4</vt:i4>
      </vt:variant>
      <vt:variant>
        <vt:lpstr>Slide Titles</vt:lpstr>
      </vt:variant>
      <vt:variant>
        <vt:i4>22</vt:i4>
      </vt:variant>
    </vt:vector>
  </HeadingPairs>
  <TitlesOfParts>
    <vt:vector size="26" baseType="lpstr">
      <vt:lpstr>Office テーマ</vt:lpstr>
      <vt:lpstr>Office テーマ</vt:lpstr>
      <vt:lpstr>Office テーマ</vt:lpstr>
      <vt:lpstr>Office テーマ</vt:lpstr>
      <vt:lpstr>計画発表  可視化可聴化する通信</vt:lpstr>
      <vt:lpstr>社会的課題と既存システム</vt:lpstr>
      <vt:lpstr>提案システム</vt:lpstr>
      <vt:lpstr>システム全体の流れ</vt:lpstr>
      <vt:lpstr>提案システム(4進数変換・光通信)</vt:lpstr>
      <vt:lpstr>光による通信の構成図</vt:lpstr>
      <vt:lpstr>提案システム:構成要素の説明</vt:lpstr>
      <vt:lpstr>PowerPoint Presentation</vt:lpstr>
      <vt:lpstr>PowerPoint Presentation</vt:lpstr>
      <vt:lpstr>提案システム（音による通信）</vt:lpstr>
      <vt:lpstr>音による通信の構成図</vt:lpstr>
      <vt:lpstr>提案システム(振動)</vt:lpstr>
      <vt:lpstr>振動通信の構成図</vt:lpstr>
      <vt:lpstr>到達目標：光通信</vt:lpstr>
      <vt:lpstr>到達目標（音による通信）</vt:lpstr>
      <vt:lpstr>到達目標（振動）</vt:lpstr>
      <vt:lpstr>到達目標（評価方法）</vt:lpstr>
      <vt:lpstr>役割分担</vt:lpstr>
      <vt:lpstr>必要機材</vt:lpstr>
      <vt:lpstr>システム構築スケジュール</vt:lpstr>
      <vt:lpstr>まとめ</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山口　侑希</dc:creator>
  <cp:revision>1</cp:revision>
  <dcterms:created xsi:type="dcterms:W3CDTF">2025-05-14T06:52:32Z</dcterms:created>
  <dcterms:modified xsi:type="dcterms:W3CDTF">2025-05-21T05:04:21Z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0x0101009937BA88D327D046891A72C845673769</vt:lpwstr>
  </property>
</Properties>
</file>